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37" d="100"/>
          <a:sy n="37" d="100"/>
        </p:scale>
        <p:origin x="60" y="8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fonctions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5976117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2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F49BAB0-FBE2-4717-9ABA-7F5E88ADCA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" t="-2" r="-3702" b="198"/>
          <a:stretch/>
        </p:blipFill>
        <p:spPr>
          <a:xfrm>
            <a:off x="-8815" y="64915"/>
            <a:ext cx="711548" cy="161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Indique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572005"/>
            <a:ext cx="69798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J’</a:t>
            </a:r>
            <a:r>
              <a:rPr lang="fr-FR" dirty="0"/>
              <a:t>ai souhaité la bonne année.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J’ai envoyé cette carte de vœux </a:t>
            </a:r>
            <a:r>
              <a:rPr lang="fr-FR" sz="2800" u="sng" dirty="0"/>
              <a:t>aux voisins</a:t>
            </a:r>
            <a:r>
              <a:rPr lang="fr-FR" sz="2800" dirty="0"/>
              <a:t>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48DC30-CECF-4DC0-87B0-A21D02CF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57" y="2503161"/>
            <a:ext cx="2261940" cy="232791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4296916-E4CC-4FF8-9A67-85787B7E3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9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229043" y="1238236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800" dirty="0">
              <a:solidFill>
                <a:srgbClr val="9EC979"/>
              </a:solidFill>
            </a:endParaRPr>
          </a:p>
          <a:p>
            <a:r>
              <a:rPr lang="fr-FR" u="sng" dirty="0"/>
              <a:t>J’</a:t>
            </a:r>
            <a:r>
              <a:rPr lang="fr-FR" dirty="0"/>
              <a:t>ai souhaité la bonne année.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>
                <a:solidFill>
                  <a:srgbClr val="FFC000"/>
                </a:solidFill>
              </a:rPr>
              <a:t>CO</a:t>
            </a:r>
            <a:endParaRPr lang="fr-FR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AC16199-BD4C-4A8D-A2BE-A81D7E3CF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2" y="2741023"/>
            <a:ext cx="806734" cy="794657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682A098-3F14-4768-9DB9-F319242949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098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Indique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22888" y="1649234"/>
            <a:ext cx="646484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La maison</a:t>
            </a:r>
            <a:r>
              <a:rPr lang="fr-FR" dirty="0"/>
              <a:t> est fermée.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u="sng" dirty="0"/>
              <a:t>La plus grande écharpe </a:t>
            </a:r>
            <a:r>
              <a:rPr lang="fr-FR" sz="2800" dirty="0"/>
              <a:t>est la mienne. 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48DC30-CECF-4DC0-87B0-A21D02CF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823" y="2609241"/>
            <a:ext cx="2261940" cy="2327914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ED2CDE2-C62C-4613-9E92-BDD8F6A05F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88574" y="149144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800" dirty="0">
              <a:solidFill>
                <a:srgbClr val="9EC979"/>
              </a:solidFill>
            </a:endParaRPr>
          </a:p>
          <a:p>
            <a:r>
              <a:rPr lang="fr-FR" u="sng" dirty="0"/>
              <a:t>La maison</a:t>
            </a:r>
            <a:r>
              <a:rPr lang="fr-FR" dirty="0"/>
              <a:t> est fermée.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>
                <a:solidFill>
                  <a:srgbClr val="00B0F0"/>
                </a:solidFill>
              </a:rPr>
              <a:t>Sujet</a:t>
            </a:r>
            <a:endParaRPr lang="fr-FR" dirty="0">
              <a:solidFill>
                <a:srgbClr val="00B0F0"/>
              </a:solidFill>
            </a:endParaRPr>
          </a:p>
          <a:p>
            <a:endParaRPr lang="fr-FR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0AC16199-BD4C-4A8D-A2BE-A81D7E3CF4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94" y="3033313"/>
            <a:ext cx="580728" cy="572035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9179B52-16D8-4952-B7C0-F129EF2386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Indique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88573" y="1744662"/>
            <a:ext cx="698575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Demain</a:t>
            </a:r>
            <a:r>
              <a:rPr lang="fr-FR" dirty="0"/>
              <a:t>, j’irai à la piscine.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u="sng" dirty="0"/>
              <a:t>Depuis cette nuit, </a:t>
            </a:r>
            <a:r>
              <a:rPr lang="fr-FR" sz="2800" dirty="0"/>
              <a:t>le vent souffle très fort.</a:t>
            </a:r>
          </a:p>
          <a:p>
            <a:pPr marL="0" indent="0">
              <a:buNone/>
            </a:pPr>
            <a:endParaRPr lang="fr-FR" sz="2800" dirty="0"/>
          </a:p>
          <a:p>
            <a:endParaRPr lang="fr-FR" dirty="0"/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48DC30-CECF-4DC0-87B0-A21D02CF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037" y="2671062"/>
            <a:ext cx="2261940" cy="232791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8CE3ECBE-DBA3-40BC-B204-DE7D3077EE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65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211626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800" dirty="0">
              <a:solidFill>
                <a:srgbClr val="9EC979"/>
              </a:solidFill>
            </a:endParaRPr>
          </a:p>
          <a:p>
            <a:r>
              <a:rPr lang="fr-FR" u="sng" dirty="0"/>
              <a:t>Demain</a:t>
            </a:r>
            <a:r>
              <a:rPr lang="fr-FR" dirty="0"/>
              <a:t>, j’irai à la piscine.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>
                <a:solidFill>
                  <a:srgbClr val="00B050"/>
                </a:solidFill>
              </a:rPr>
              <a:t>CC</a:t>
            </a:r>
            <a:endParaRPr lang="fr-FR" dirty="0">
              <a:solidFill>
                <a:srgbClr val="00B050"/>
              </a:solidFill>
            </a:endParaRPr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1C7F07B-9DCD-4302-9D42-5FF5AEF325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2" t="8850" r="11977" b="59550"/>
          <a:stretch/>
        </p:blipFill>
        <p:spPr>
          <a:xfrm>
            <a:off x="1776794" y="3228384"/>
            <a:ext cx="627618" cy="64693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9887A8F2-ACD2-4D6A-9B63-2C43F7F0D4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42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Indique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22887" y="1744662"/>
            <a:ext cx="893199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Dans la cour, j’</a:t>
            </a:r>
            <a:r>
              <a:rPr lang="fr-FR" u="sng" dirty="0"/>
              <a:t>ai perdu </a:t>
            </a:r>
            <a:r>
              <a:rPr lang="fr-FR" dirty="0"/>
              <a:t>mon collier.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En Inde, les femmes récoltent </a:t>
            </a:r>
            <a:r>
              <a:rPr lang="fr-FR" sz="2800" u="sng" dirty="0"/>
              <a:t>les feuilles de thé</a:t>
            </a:r>
            <a:r>
              <a:rPr lang="fr-FR" sz="2800" dirty="0"/>
              <a:t> à la main. 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48DC30-CECF-4DC0-87B0-A21D02CF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388" y="1744662"/>
            <a:ext cx="2261940" cy="232791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1903B08-792F-4B18-BA90-C46C983021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144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11708"/>
            <a:ext cx="734939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800" dirty="0">
              <a:solidFill>
                <a:srgbClr val="9EC979"/>
              </a:solidFill>
            </a:endParaRPr>
          </a:p>
          <a:p>
            <a:r>
              <a:rPr lang="fr-FR" dirty="0"/>
              <a:t>Dans la cour, j’</a:t>
            </a:r>
            <a:r>
              <a:rPr lang="fr-FR" u="sng" dirty="0"/>
              <a:t>ai perdu </a:t>
            </a:r>
            <a:r>
              <a:rPr lang="fr-FR" dirty="0"/>
              <a:t>mon collier.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</a:t>
            </a:r>
            <a:endParaRPr lang="fr-FR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fr-FR" dirty="0"/>
          </a:p>
        </p:txBody>
      </p:sp>
      <p:pic>
        <p:nvPicPr>
          <p:cNvPr id="14" name="Image 13" descr="Une image contenant roue, transport&#10;&#10;Description générée automatiquement">
            <a:extLst>
              <a:ext uri="{FF2B5EF4-FFF2-40B4-BE49-F238E27FC236}">
                <a16:creationId xmlns:a16="http://schemas.microsoft.com/office/drawing/2014/main" id="{DD5056BC-ADF7-4377-B3C8-06B08FA1EE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246" y="3049179"/>
            <a:ext cx="574337" cy="58565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F689E3A-F531-4D91-9647-760864217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95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Indique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682318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J’ai ramassé </a:t>
            </a:r>
            <a:r>
              <a:rPr lang="fr-FR" u="sng" dirty="0"/>
              <a:t>les cahiers bleus</a:t>
            </a:r>
            <a:r>
              <a:rPr lang="fr-FR" dirty="0"/>
              <a:t>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Comment </a:t>
            </a:r>
            <a:r>
              <a:rPr lang="fr-FR" sz="2800" u="sng" dirty="0"/>
              <a:t>viendras</a:t>
            </a:r>
            <a:r>
              <a:rPr lang="fr-FR" sz="2800" dirty="0"/>
              <a:t>-tu chez moi demain ?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E48DC30-CECF-4DC0-87B0-A21D02CFD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586" y="2503161"/>
            <a:ext cx="2261940" cy="232791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8543BDCB-86A4-4449-9DDC-754EA3D88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82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117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800" dirty="0">
              <a:solidFill>
                <a:srgbClr val="9EC979"/>
              </a:solidFill>
            </a:endParaRPr>
          </a:p>
          <a:p>
            <a:r>
              <a:rPr lang="fr-FR" dirty="0"/>
              <a:t>J’ai ramassé </a:t>
            </a:r>
            <a:r>
              <a:rPr lang="fr-FR" u="sng" dirty="0"/>
              <a:t>les cahiers bleus</a:t>
            </a:r>
            <a:r>
              <a:rPr lang="fr-FR" dirty="0"/>
              <a:t>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>
                <a:solidFill>
                  <a:srgbClr val="C00000"/>
                </a:solidFill>
              </a:rPr>
              <a:t>Verbe</a:t>
            </a:r>
            <a:endParaRPr lang="fr-FR" dirty="0">
              <a:solidFill>
                <a:srgbClr val="C00000"/>
              </a:solidFill>
            </a:endParaRPr>
          </a:p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1BA9A9A-C006-43F7-BE63-F018421B61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2" t="8850" r="11977" b="59550"/>
          <a:stretch/>
        </p:blipFill>
        <p:spPr>
          <a:xfrm>
            <a:off x="3947654" y="3166892"/>
            <a:ext cx="601962" cy="62048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837C7E1-F732-47BF-AB34-0B463AF86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629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221</Words>
  <Application>Microsoft Office PowerPoint</Application>
  <PresentationFormat>Grand écran</PresentationFormat>
  <Paragraphs>97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Indique la fonction du groupe souligné</vt:lpstr>
      <vt:lpstr>Correction</vt:lpstr>
      <vt:lpstr>Indique la fonction du groupe souligné</vt:lpstr>
      <vt:lpstr>Correction</vt:lpstr>
      <vt:lpstr>Indique la fonction du groupe souligné</vt:lpstr>
      <vt:lpstr>Correction</vt:lpstr>
      <vt:lpstr>Indique la fonction du groupe souligné</vt:lpstr>
      <vt:lpstr>Correction</vt:lpstr>
      <vt:lpstr>Indique la fonction du groupe souligné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32</cp:revision>
  <dcterms:created xsi:type="dcterms:W3CDTF">2021-07-17T07:25:24Z</dcterms:created>
  <dcterms:modified xsi:type="dcterms:W3CDTF">2021-12-29T10:45:41Z</dcterms:modified>
</cp:coreProperties>
</file>