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Conjuguer au présent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4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F871C7F-FE74-4DA8-904E-D6D921B9B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795171" cy="1881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au présent </a:t>
            </a:r>
            <a:r>
              <a:rPr lang="fr-FR" b="1" dirty="0"/>
              <a:t>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36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Tous les joueurs de l’équipe (regarder) l’entraineur.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dents du loup (paraitre) énormes !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CCC6A23-E135-4452-8E8D-CF5119DF58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393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24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Tous les joueurs de l’équipe </a:t>
            </a:r>
            <a:r>
              <a:rPr lang="fr-FR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regardent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l’entraineur.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dents du loup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paraissent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énormes !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76A10D0-7333-4120-83C8-B63845A943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3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au présent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36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joueuses (être) prêtes sur le stade.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Les haricots (pousser) vite pendant la nuit. 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0AD8C8D-A7D9-4C2B-BA4C-3AF3BBFD6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22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24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joueuses </a:t>
            </a:r>
            <a:r>
              <a:rPr lang="fr-FR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sont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prêtes sur le stade.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Les haricots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poussent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vite pendant la nuit. 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A878090-EFBC-4767-855A-59EE138C4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84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au présent </a:t>
            </a:r>
            <a:r>
              <a:rPr lang="fr-FR" b="1" dirty="0"/>
              <a:t>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36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L’arbitre 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siffler) le début du match.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Les parents (envoyer) le chaperon chez la grand-mère.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934BC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A3343C0-2496-4DD4-B8C5-8BC66B8989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465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24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L’arbitre </a:t>
            </a:r>
            <a:r>
              <a:rPr lang="fr-FR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siffle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début du match.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Les parents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envoient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le chaperon chez la grand-mère.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934BC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0531916-CB9B-41A7-9582-5302E5399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911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au présent </a:t>
            </a:r>
            <a:r>
              <a:rPr lang="fr-FR" b="1" dirty="0"/>
              <a:t>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36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L’attaquant (viser) le ballon.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Jack (entendre) la harpe.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4B4CC382-D551-4804-9F06-3338E011C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41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24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L’attaquant </a:t>
            </a:r>
            <a:r>
              <a:rPr lang="fr-FR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vise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ballon.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Jack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entend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harpe.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F600DE2-E21C-479E-B580-250A44A2B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49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au présent </a:t>
            </a:r>
            <a:r>
              <a:rPr lang="fr-FR" b="1" dirty="0"/>
              <a:t>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17884" y="6241950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342002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36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gardien (louper) le ballon trop rapide. 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L’ogresse (voir) un enfant affamé.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99E59A4-1A1F-4FFF-94D3-F4E96E0597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81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4294" y="19326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  <a:p>
            <a:pPr algn="r"/>
            <a:endParaRPr lang="fr-FR" dirty="0"/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BE09AAFF-7BCD-4C1D-9AB8-2DF006CEB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93" y="1831159"/>
            <a:ext cx="10124480" cy="4351338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 :</a:t>
            </a:r>
            <a:endParaRPr lang="fr-FR" sz="2400" dirty="0"/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gardien </a:t>
            </a:r>
            <a:r>
              <a:rPr lang="fr-FR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loupe</a:t>
            </a: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 ballon trop rapide.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CM1 :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L’ogresse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voit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 enfant affamé.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4B798D-5615-4D88-B7B8-9D4E8CA5E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0658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256</Words>
  <Application>Microsoft Office PowerPoint</Application>
  <PresentationFormat>Grand écran</PresentationFormat>
  <Paragraphs>78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4</vt:lpstr>
      <vt:lpstr>Conjugue au présent : </vt:lpstr>
      <vt:lpstr>Correction</vt:lpstr>
      <vt:lpstr>Conjugue au présent : </vt:lpstr>
      <vt:lpstr>Correction</vt:lpstr>
      <vt:lpstr>Conjugue au présent : </vt:lpstr>
      <vt:lpstr>Correction</vt:lpstr>
      <vt:lpstr>Conjugue au présent : </vt:lpstr>
      <vt:lpstr>Correction</vt:lpstr>
      <vt:lpstr>Conjugue au présent : 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32</cp:revision>
  <dcterms:created xsi:type="dcterms:W3CDTF">2021-07-17T07:25:24Z</dcterms:created>
  <dcterms:modified xsi:type="dcterms:W3CDTF">2022-04-14T20:24:30Z</dcterms:modified>
</cp:coreProperties>
</file>