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3" r:id="rId3"/>
    <p:sldId id="272" r:id="rId4"/>
    <p:sldId id="262" r:id="rId5"/>
    <p:sldId id="267" r:id="rId6"/>
    <p:sldId id="280" r:id="rId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664AB"/>
    <a:srgbClr val="9EC979"/>
    <a:srgbClr val="F4944A"/>
    <a:srgbClr val="FFC000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4" d="100"/>
          <a:sy n="44" d="100"/>
        </p:scale>
        <p:origin x="72" y="14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7C8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d’écriture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86197"/>
            <a:ext cx="9144000" cy="1655762"/>
          </a:xfrm>
        </p:spPr>
        <p:txBody>
          <a:bodyPr/>
          <a:lstStyle/>
          <a:p>
            <a:r>
              <a:rPr lang="fr-FR" sz="4400" dirty="0"/>
              <a:t>Semaine 3</a:t>
            </a:r>
          </a:p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A2E656BC-A13B-45ED-9481-7BE86AB875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9FF866B-B08F-4298-A710-48ED8EEBEF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64916"/>
            <a:ext cx="686148" cy="1623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768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178C2D74-C858-4A0F-B4A6-BA5C76086695}"/>
              </a:ext>
            </a:extLst>
          </p:cNvPr>
          <p:cNvSpPr txBox="1">
            <a:spLocks/>
          </p:cNvSpPr>
          <p:nvPr/>
        </p:nvSpPr>
        <p:spPr>
          <a:xfrm>
            <a:off x="120927" y="6414532"/>
            <a:ext cx="5720580" cy="707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i="1" dirty="0">
                <a:solidFill>
                  <a:srgbClr val="00B050"/>
                </a:solidFill>
              </a:rPr>
              <a:t>E1 J’ai une écriture lisible. E2 Je copie efficacement </a:t>
            </a:r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13A30FBD-C4AF-49D6-A9EA-AD6842888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-2112"/>
            <a:ext cx="9423400" cy="1325563"/>
          </a:xfrm>
        </p:spPr>
        <p:txBody>
          <a:bodyPr/>
          <a:lstStyle/>
          <a:p>
            <a:r>
              <a:rPr lang="fr-FR" sz="4400" b="1" dirty="0">
                <a:solidFill>
                  <a:srgbClr val="9EC979"/>
                </a:solidFill>
              </a:rPr>
              <a:t>Je copie :</a:t>
            </a:r>
            <a:endParaRPr lang="fr-FR" b="1" dirty="0">
              <a:solidFill>
                <a:srgbClr val="9EC979"/>
              </a:solidFill>
            </a:endParaRP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AF108C2D-52D6-4545-9A00-E6D9D8392E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010615"/>
            <a:ext cx="5383320" cy="435133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fr-FR" sz="2800" dirty="0">
                <a:solidFill>
                  <a:srgbClr val="9FC77E"/>
                </a:solidFill>
              </a:rPr>
              <a:t>CE2</a:t>
            </a:r>
            <a:r>
              <a:rPr lang="fr-FR" sz="2800" dirty="0"/>
              <a:t> : Prépare la copie de ce texte en faisant des traits au crayon pour séparer des groupes de mots faciles à copier.</a:t>
            </a:r>
          </a:p>
          <a:p>
            <a:pPr>
              <a:lnSpc>
                <a:spcPct val="100000"/>
              </a:lnSpc>
            </a:pPr>
            <a:endParaRPr lang="fr-FR" dirty="0">
              <a:latin typeface="Cursive standard" pitchFamily="2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fr-FR" sz="4400" dirty="0">
              <a:latin typeface="Cursive standard" pitchFamily="2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15523F5-15D0-4314-8E2F-DC72AC70A6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9576" y="885132"/>
            <a:ext cx="5132280" cy="2543868"/>
          </a:xfrm>
          <a:prstGeom prst="rect">
            <a:avLst/>
          </a:prstGeom>
        </p:spPr>
      </p:pic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236E111D-B205-4DD0-A32B-481E30EB5DF7}"/>
              </a:ext>
            </a:extLst>
          </p:cNvPr>
          <p:cNvCxnSpPr/>
          <p:nvPr/>
        </p:nvCxnSpPr>
        <p:spPr>
          <a:xfrm>
            <a:off x="5095783" y="4270159"/>
            <a:ext cx="0" cy="363984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E2F606C0-9C43-40F5-95EE-56DF31AD85A3}"/>
              </a:ext>
            </a:extLst>
          </p:cNvPr>
          <p:cNvSpPr txBox="1"/>
          <p:nvPr/>
        </p:nvSpPr>
        <p:spPr>
          <a:xfrm>
            <a:off x="1036256" y="3429000"/>
            <a:ext cx="4456591" cy="2223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Copie ensuite les mots :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région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F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saisons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Inde</a:t>
            </a: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77FE5E4B-3413-403E-86E4-1D87E09AD68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2857" b="49336"/>
          <a:stretch/>
        </p:blipFill>
        <p:spPr>
          <a:xfrm>
            <a:off x="-8814" y="445982"/>
            <a:ext cx="457548" cy="629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4057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i="1" dirty="0">
                <a:solidFill>
                  <a:srgbClr val="00B050"/>
                </a:solidFill>
              </a:rPr>
              <a:t>E1 J’ai une écriture lisible. E2 Je copie efficacement  </a:t>
            </a: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27A676B-EFBB-4914-91D6-52128B194FF5}"/>
              </a:ext>
            </a:extLst>
          </p:cNvPr>
          <p:cNvSpPr txBox="1">
            <a:spLocks/>
          </p:cNvSpPr>
          <p:nvPr/>
        </p:nvSpPr>
        <p:spPr>
          <a:xfrm>
            <a:off x="1850740" y="46882"/>
            <a:ext cx="7586558" cy="12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>
                <a:solidFill>
                  <a:srgbClr val="9EC979"/>
                </a:solidFill>
              </a:rPr>
              <a:t>Mini-fichier </a:t>
            </a:r>
            <a:r>
              <a:rPr lang="fr-FR" sz="4000" b="1" dirty="0" err="1">
                <a:solidFill>
                  <a:srgbClr val="9EC979"/>
                </a:solidFill>
              </a:rPr>
              <a:t>Copix</a:t>
            </a:r>
            <a:endParaRPr lang="fr-FR" sz="4000" b="1" dirty="0">
              <a:solidFill>
                <a:srgbClr val="9EC979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5E22567-A3A6-49A9-B8AB-D3A64E4B9F87}"/>
              </a:ext>
            </a:extLst>
          </p:cNvPr>
          <p:cNvSpPr txBox="1"/>
          <p:nvPr/>
        </p:nvSpPr>
        <p:spPr>
          <a:xfrm>
            <a:off x="1850740" y="940424"/>
            <a:ext cx="38164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ym typeface="Wingdings" panose="05000000000000000000" pitchFamily="2" charset="2"/>
              </a:rPr>
              <a:t> </a:t>
            </a:r>
            <a:r>
              <a:rPr lang="fr-FR" sz="3600" dirty="0"/>
              <a:t>Fiche 6</a:t>
            </a:r>
            <a:endParaRPr lang="fr-FR" sz="3600" i="1" dirty="0">
              <a:solidFill>
                <a:srgbClr val="00B050"/>
              </a:solidFill>
            </a:endParaRPr>
          </a:p>
          <a:p>
            <a:endParaRPr lang="fr-FR" sz="3600" dirty="0"/>
          </a:p>
          <a:p>
            <a:endParaRPr lang="fr-FR" dirty="0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1BE67201-D8E0-42E0-BCE7-B1F0F1EB1F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6606" y="1449361"/>
            <a:ext cx="3426477" cy="4759857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F0AE621-F3A0-4B5A-8A65-22448072167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571" b="52745"/>
          <a:stretch/>
        </p:blipFill>
        <p:spPr>
          <a:xfrm>
            <a:off x="-8815" y="445982"/>
            <a:ext cx="516815" cy="586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2961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5333" y="46883"/>
            <a:ext cx="4013200" cy="1325563"/>
          </a:xfrm>
        </p:spPr>
        <p:txBody>
          <a:bodyPr>
            <a:normAutofit/>
          </a:bodyPr>
          <a:lstStyle/>
          <a:p>
            <a:r>
              <a:rPr lang="fr-FR" sz="3600" b="1" dirty="0">
                <a:solidFill>
                  <a:srgbClr val="9EC979"/>
                </a:solidFill>
              </a:rPr>
              <a:t>J’écris des cadavres exquis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E4 Je produis un écrit répondant à une consigne 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1AEABE1F-6BF3-4C2F-B3CD-CF188FCDA931}"/>
              </a:ext>
            </a:extLst>
          </p:cNvPr>
          <p:cNvSpPr txBox="1"/>
          <p:nvPr/>
        </p:nvSpPr>
        <p:spPr>
          <a:xfrm>
            <a:off x="1083331" y="1267889"/>
            <a:ext cx="47502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Complète ta case en respectant l’engrenage et sans regarder les autres. Lisons ensemble les phrases ainsi construites.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072480F-0D5C-4087-B8A3-E6C0C415517C}"/>
              </a:ext>
            </a:extLst>
          </p:cNvPr>
          <p:cNvSpPr txBox="1"/>
          <p:nvPr/>
        </p:nvSpPr>
        <p:spPr>
          <a:xfrm>
            <a:off x="1083331" y="3225218"/>
            <a:ext cx="5463646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7BBD9A8-0747-4859-A934-D73C4B329C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4375" y="2943557"/>
            <a:ext cx="2132619" cy="3061134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BDE3DF4D-F7CE-4E08-A704-D08268E45A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5" name="Titre 1">
            <a:extLst>
              <a:ext uri="{FF2B5EF4-FFF2-40B4-BE49-F238E27FC236}">
                <a16:creationId xmlns:a16="http://schemas.microsoft.com/office/drawing/2014/main" id="{43411F67-1777-46C6-A260-B6A0B993D6AE}"/>
              </a:ext>
            </a:extLst>
          </p:cNvPr>
          <p:cNvSpPr txBox="1">
            <a:spLocks/>
          </p:cNvSpPr>
          <p:nvPr/>
        </p:nvSpPr>
        <p:spPr>
          <a:xfrm>
            <a:off x="6289576" y="92143"/>
            <a:ext cx="4032448" cy="7076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b="1" dirty="0">
                <a:solidFill>
                  <a:srgbClr val="9664AB"/>
                </a:solidFill>
              </a:rPr>
              <a:t>Louis Pasteur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A0BDBB0B-AC18-4EA4-B29F-DC6A48656F7A}"/>
              </a:ext>
            </a:extLst>
          </p:cNvPr>
          <p:cNvSpPr txBox="1">
            <a:spLocks/>
          </p:cNvSpPr>
          <p:nvPr/>
        </p:nvSpPr>
        <p:spPr>
          <a:xfrm>
            <a:off x="6400618" y="759199"/>
            <a:ext cx="4263976" cy="2078350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rgbClr val="9664AB"/>
                </a:solidFill>
              </a:rPr>
              <a:t>Écris 5 phrases sur ce que tu as retenu de la vie de Pasteur.</a:t>
            </a:r>
          </a:p>
          <a:p>
            <a:r>
              <a:rPr lang="fr-FR" dirty="0">
                <a:solidFill>
                  <a:srgbClr val="9664AB"/>
                </a:solidFill>
              </a:rPr>
              <a:t>Tes phrases doivent comporter des compléments circonstanciels.</a:t>
            </a:r>
            <a:endParaRPr lang="fr-FR" i="1" dirty="0">
              <a:solidFill>
                <a:srgbClr val="9664AB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0EFE408-B684-49C3-5E13-25D0D10A8A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45008" y="2634290"/>
            <a:ext cx="2542252" cy="3542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5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002" y="164259"/>
            <a:ext cx="9423400" cy="902763"/>
          </a:xfrm>
        </p:spPr>
        <p:txBody>
          <a:bodyPr>
            <a:normAutofit/>
          </a:bodyPr>
          <a:lstStyle/>
          <a:p>
            <a:r>
              <a:rPr lang="fr-FR" sz="3600" b="1" dirty="0" err="1">
                <a:solidFill>
                  <a:srgbClr val="9EC979"/>
                </a:solidFill>
              </a:rPr>
              <a:t>Rapido</a:t>
            </a:r>
            <a:r>
              <a:rPr lang="fr-FR" sz="3600" b="1" dirty="0">
                <a:solidFill>
                  <a:srgbClr val="9EC979"/>
                </a:solidFill>
              </a:rPr>
              <a:t> questions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1941867F-445F-492C-B367-DA10BB5CEBA3}"/>
              </a:ext>
            </a:extLst>
          </p:cNvPr>
          <p:cNvSpPr txBox="1"/>
          <p:nvPr/>
        </p:nvSpPr>
        <p:spPr>
          <a:xfrm>
            <a:off x="205846" y="6236732"/>
            <a:ext cx="6096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E4 Je produis un écrit répondant à une consigne </a:t>
            </a: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6F352A04-CAA0-4282-B53E-28D9253252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40387">
            <a:off x="2723595" y="4539434"/>
            <a:ext cx="1554684" cy="1210517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B8DE9184-FA00-4125-A9C9-08AE0C95DE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636194">
            <a:off x="2917131" y="3000042"/>
            <a:ext cx="1167613" cy="908812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3234244E-AF44-4855-B10F-BE33EE41CD82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3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13B3EAE-A3A2-42CB-828D-10BA3FE4071A}"/>
              </a:ext>
            </a:extLst>
          </p:cNvPr>
          <p:cNvSpPr txBox="1"/>
          <p:nvPr/>
        </p:nvSpPr>
        <p:spPr>
          <a:xfrm>
            <a:off x="1069002" y="1146493"/>
            <a:ext cx="3843212" cy="2067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 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Pioche 3 cartes et écris une question sur chaque carte. Aide-toi de la leçon 3.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endParaRPr lang="fr-FR" sz="2400" b="1" dirty="0">
              <a:solidFill>
                <a:srgbClr val="F4944A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FD70EB9-1CB4-41F7-A679-B8FE9A1C0C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846" y="2945670"/>
            <a:ext cx="1951520" cy="2048176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5E359B22-DBF7-4C67-AF66-8ACADABE93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6" name="Titre 1">
            <a:extLst>
              <a:ext uri="{FF2B5EF4-FFF2-40B4-BE49-F238E27FC236}">
                <a16:creationId xmlns:a16="http://schemas.microsoft.com/office/drawing/2014/main" id="{E6913020-F378-4387-A755-D4AF7E1B6902}"/>
              </a:ext>
            </a:extLst>
          </p:cNvPr>
          <p:cNvSpPr txBox="1">
            <a:spLocks/>
          </p:cNvSpPr>
          <p:nvPr/>
        </p:nvSpPr>
        <p:spPr>
          <a:xfrm>
            <a:off x="5949595" y="240383"/>
            <a:ext cx="8229600" cy="863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b="1" dirty="0">
                <a:solidFill>
                  <a:srgbClr val="9664AB"/>
                </a:solidFill>
              </a:rPr>
              <a:t>Louis Pasteur</a:t>
            </a:r>
          </a:p>
        </p:txBody>
      </p:sp>
      <p:sp>
        <p:nvSpPr>
          <p:cNvPr id="17" name="Espace réservé du texte 3">
            <a:extLst>
              <a:ext uri="{FF2B5EF4-FFF2-40B4-BE49-F238E27FC236}">
                <a16:creationId xmlns:a16="http://schemas.microsoft.com/office/drawing/2014/main" id="{CB3477DD-647D-4F12-8470-C16F61B2D5A2}"/>
              </a:ext>
            </a:extLst>
          </p:cNvPr>
          <p:cNvSpPr txBox="1">
            <a:spLocks/>
          </p:cNvSpPr>
          <p:nvPr/>
        </p:nvSpPr>
        <p:spPr>
          <a:xfrm>
            <a:off x="6069532" y="1082307"/>
            <a:ext cx="5397438" cy="100325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>
                <a:solidFill>
                  <a:srgbClr val="9664A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Écris 4 phrases (CM1) ou 5 phrases (CM2) sur ce que tu as retenu de la vie de Louis Pasteur.</a:t>
            </a:r>
          </a:p>
          <a:p>
            <a:endParaRPr lang="fr-FR" sz="2400" i="1" dirty="0">
              <a:solidFill>
                <a:srgbClr val="00B050"/>
              </a:solidFill>
            </a:endParaRPr>
          </a:p>
          <a:p>
            <a:endParaRPr lang="fr-FR" sz="24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440B6C1F-3544-43C7-8D2C-B2EEE5146CA7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4892" y="2313574"/>
            <a:ext cx="2309503" cy="33123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54442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3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FA8F666-A6C6-4810-A763-D29758C743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1023C20-8C2B-4877-98CB-57C16201A59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225" b="46214"/>
          <a:stretch/>
        </p:blipFill>
        <p:spPr>
          <a:xfrm>
            <a:off x="0" y="445982"/>
            <a:ext cx="491067" cy="609153"/>
          </a:xfrm>
          <a:prstGeom prst="rect">
            <a:avLst/>
          </a:prstGeom>
        </p:spPr>
      </p:pic>
      <p:sp>
        <p:nvSpPr>
          <p:cNvPr id="8" name="Titre 1">
            <a:extLst>
              <a:ext uri="{FF2B5EF4-FFF2-40B4-BE49-F238E27FC236}">
                <a16:creationId xmlns:a16="http://schemas.microsoft.com/office/drawing/2014/main" id="{8E541FAD-25EE-4B63-BBC6-FDB9977E6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8538" y="191293"/>
            <a:ext cx="8229600" cy="863842"/>
          </a:xfrm>
        </p:spPr>
        <p:txBody>
          <a:bodyPr>
            <a:normAutofit/>
          </a:bodyPr>
          <a:lstStyle/>
          <a:p>
            <a:r>
              <a:rPr lang="fr-FR" sz="3600" b="1" dirty="0">
                <a:solidFill>
                  <a:srgbClr val="9664AB"/>
                </a:solidFill>
              </a:rPr>
              <a:t>La poésie</a:t>
            </a:r>
          </a:p>
        </p:txBody>
      </p:sp>
      <p:sp>
        <p:nvSpPr>
          <p:cNvPr id="9" name="Espace réservé du texte 3">
            <a:extLst>
              <a:ext uri="{FF2B5EF4-FFF2-40B4-BE49-F238E27FC236}">
                <a16:creationId xmlns:a16="http://schemas.microsoft.com/office/drawing/2014/main" id="{FEE7ADA7-1204-466A-B0A7-7536ED7F4D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99404" y="5999609"/>
            <a:ext cx="6851104" cy="559788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fr-FR" sz="2400" i="1" dirty="0">
                <a:solidFill>
                  <a:srgbClr val="00B050"/>
                </a:solidFill>
              </a:rPr>
              <a:t>E4 Je produis un écrit répondant à une consigne</a:t>
            </a:r>
          </a:p>
        </p:txBody>
      </p:sp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ABECEAF6-D6AA-427B-B023-ABE08FD8C0CC}"/>
              </a:ext>
            </a:extLst>
          </p:cNvPr>
          <p:cNvSpPr txBox="1">
            <a:spLocks/>
          </p:cNvSpPr>
          <p:nvPr/>
        </p:nvSpPr>
        <p:spPr>
          <a:xfrm>
            <a:off x="1776584" y="1170263"/>
            <a:ext cx="8075240" cy="10032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Écris une strophe supplémentaire au poème.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4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4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Picture 2" descr="Crayon, Affûteuse, Ordinateur Portable, Papier">
            <a:extLst>
              <a:ext uri="{FF2B5EF4-FFF2-40B4-BE49-F238E27FC236}">
                <a16:creationId xmlns:a16="http://schemas.microsoft.com/office/drawing/2014/main" id="{378452D3-6118-4AB5-B880-445EEDF9FF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0192" y="2448159"/>
            <a:ext cx="4788024" cy="3192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456552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212</Words>
  <Application>Microsoft Office PowerPoint</Application>
  <PresentationFormat>Grand écran</PresentationFormat>
  <Paragraphs>43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Cursive standard</vt:lpstr>
      <vt:lpstr>Thème Office</vt:lpstr>
      <vt:lpstr>Activités d’écriture</vt:lpstr>
      <vt:lpstr>Je copie :</vt:lpstr>
      <vt:lpstr>Présentation PowerPoint</vt:lpstr>
      <vt:lpstr>J’écris des cadavres exquis :</vt:lpstr>
      <vt:lpstr>Rapido questions</vt:lpstr>
      <vt:lpstr>La poésie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34</cp:revision>
  <dcterms:created xsi:type="dcterms:W3CDTF">2021-07-17T07:25:24Z</dcterms:created>
  <dcterms:modified xsi:type="dcterms:W3CDTF">2022-08-22T11:59:37Z</dcterms:modified>
</cp:coreProperties>
</file>