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79" r:id="rId5"/>
    <p:sldId id="28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6" d="100"/>
          <a:sy n="56" d="100"/>
        </p:scale>
        <p:origin x="956" y="2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88436">
            <a:off x="-679119" y="23225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697D399-F694-4C6F-B643-D10467BA84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50740" y="820889"/>
            <a:ext cx="5463646" cy="4523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fais la photo d’un mot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royauté – les bourgeois – Versailles – les courtisans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L’empressement du roi – le château de Versailles – l’hypocrisie des courtisans</a:t>
            </a:r>
            <a:endParaRPr lang="fr-FR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07148" y="1324062"/>
            <a:ext cx="5463646" cy="1228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11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927" y="1389944"/>
            <a:ext cx="2530857" cy="36426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8A6A155-6EF4-41BA-9402-9546DC2C6C0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Je raconte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890158" y="1175240"/>
            <a:ext cx="4042012" cy="2121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 vocabulaire du texte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C339C3-D2EB-41E8-BD08-7422354E0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9011">
            <a:off x="2248558" y="3463299"/>
            <a:ext cx="3597471" cy="249318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BD5BECB-D24D-442F-A8DC-2BEBAD6EE11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2448C707-1373-4396-B06A-498C445D77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579EA6E5-6F76-41C1-A89F-6982A161504B}"/>
              </a:ext>
            </a:extLst>
          </p:cNvPr>
          <p:cNvSpPr txBox="1">
            <a:spLocks/>
          </p:cNvSpPr>
          <p:nvPr/>
        </p:nvSpPr>
        <p:spPr>
          <a:xfrm>
            <a:off x="8048620" y="306830"/>
            <a:ext cx="3754760" cy="7076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Cadavres exquis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19F6EC66-D9E6-4ABF-B880-A99A63B31DC7}"/>
              </a:ext>
            </a:extLst>
          </p:cNvPr>
          <p:cNvSpPr txBox="1">
            <a:spLocks/>
          </p:cNvSpPr>
          <p:nvPr/>
        </p:nvSpPr>
        <p:spPr>
          <a:xfrm>
            <a:off x="7260774" y="1399806"/>
            <a:ext cx="4832166" cy="168754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Formez une phrase en inventant chacun un groupe de mots dont la fonction vous est imposée.</a:t>
            </a:r>
          </a:p>
          <a:p>
            <a:r>
              <a:rPr lang="fr-FR" dirty="0"/>
              <a:t>Découvrez la phrase puis lisez-la à la classe.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72A80EB-49B4-416A-B764-3D4E50181F1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00" t="47200" r="6688" b="29000"/>
          <a:stretch/>
        </p:blipFill>
        <p:spPr>
          <a:xfrm>
            <a:off x="7199463" y="3399741"/>
            <a:ext cx="4893477" cy="741809"/>
          </a:xfrm>
          <a:prstGeom prst="rect">
            <a:avLst/>
          </a:prstGeom>
        </p:spPr>
      </p:pic>
      <p:pic>
        <p:nvPicPr>
          <p:cNvPr id="16" name="Image 15" descr="Une image contenant roue, transport&#10;&#10;Description générée automatiquement">
            <a:extLst>
              <a:ext uri="{FF2B5EF4-FFF2-40B4-BE49-F238E27FC236}">
                <a16:creationId xmlns:a16="http://schemas.microsoft.com/office/drawing/2014/main" id="{57FA3678-7E9D-43E5-AADA-8096AE93B6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278" y="4259830"/>
            <a:ext cx="3070957" cy="223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4692" y="0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J’écris un portrait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878073" y="929520"/>
            <a:ext cx="5463646" cy="1594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400" b="1" dirty="0">
              <a:solidFill>
                <a:srgbClr val="9EC979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Louis XIV</a:t>
            </a:r>
            <a:endParaRPr lang="fr-FR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3 ou 4 phrases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3B1D2CA-45EA-4C5A-B053-B07E7C450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8553" y="2620620"/>
            <a:ext cx="2413322" cy="3429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243C681-4320-4A93-BDD6-71CA5A4CA9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2E84775-FCA6-4CB4-A498-1718D8B216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731511D9-9872-4EF5-9949-2E35CC95B38D}"/>
              </a:ext>
            </a:extLst>
          </p:cNvPr>
          <p:cNvSpPr txBox="1">
            <a:spLocks/>
          </p:cNvSpPr>
          <p:nvPr/>
        </p:nvSpPr>
        <p:spPr>
          <a:xfrm>
            <a:off x="7630110" y="258802"/>
            <a:ext cx="6686894" cy="8580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copie mon poème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3F80C0A3-729B-43CE-AB86-C861D41B0C24}"/>
              </a:ext>
            </a:extLst>
          </p:cNvPr>
          <p:cNvSpPr txBox="1">
            <a:spLocks/>
          </p:cNvSpPr>
          <p:nvPr/>
        </p:nvSpPr>
        <p:spPr>
          <a:xfrm>
            <a:off x="8305800" y="1325563"/>
            <a:ext cx="3322712" cy="36645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Relis attentivement ton poème avant de le copier.</a:t>
            </a:r>
          </a:p>
          <a:p>
            <a:r>
              <a:rPr lang="fr-FR" dirty="0"/>
              <a:t>Prends ton temps pour le copier.</a:t>
            </a:r>
          </a:p>
          <a:p>
            <a:r>
              <a:rPr lang="fr-FR" dirty="0"/>
              <a:t>Corrige-toi.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4" name="Picture 2" descr="Crayon, Affûteuse, Ordinateur Portable">
            <a:extLst>
              <a:ext uri="{FF2B5EF4-FFF2-40B4-BE49-F238E27FC236}">
                <a16:creationId xmlns:a16="http://schemas.microsoft.com/office/drawing/2014/main" id="{FB9B14FE-A659-46DF-8D9F-554626117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212" y="4332796"/>
            <a:ext cx="3399603" cy="226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5351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159</Words>
  <Application>Microsoft Office PowerPoint</Application>
  <PresentationFormat>Grand écran</PresentationFormat>
  <Paragraphs>46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Je raconte :</vt:lpstr>
      <vt:lpstr>J’écris un portrait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45</cp:revision>
  <dcterms:created xsi:type="dcterms:W3CDTF">2021-07-17T07:25:24Z</dcterms:created>
  <dcterms:modified xsi:type="dcterms:W3CDTF">2022-02-02T13:52:48Z</dcterms:modified>
</cp:coreProperties>
</file>