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Conjuguer au présent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17E711D-6497-4156-AC94-8E35405CC7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623" y="85662"/>
            <a:ext cx="829128" cy="96934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4521DAF-8A06-6D15-59A0-5D19AE3F95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599"/>
          <a:stretch/>
        </p:blipFill>
        <p:spPr>
          <a:xfrm>
            <a:off x="0" y="1073293"/>
            <a:ext cx="812677" cy="93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2125379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musiciens (</a:t>
            </a:r>
            <a:r>
              <a:rPr lang="fr-FR" sz="3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répéter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depuis deux heures.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F49C943-1491-4DDE-B812-81AA532CF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0CCD648-A99E-1347-E092-F19819582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57BD054A-593A-FB70-A8F0-F4D4E2F4913C}"/>
              </a:ext>
            </a:extLst>
          </p:cNvPr>
          <p:cNvSpPr txBox="1">
            <a:spLocks/>
          </p:cNvSpPr>
          <p:nvPr/>
        </p:nvSpPr>
        <p:spPr>
          <a:xfrm>
            <a:off x="838200" y="4051583"/>
            <a:ext cx="10515600" cy="2125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Les œufs (être) en or.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23337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2353979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musiciens </a:t>
            </a:r>
            <a:r>
              <a:rPr lang="fr-FR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répètent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depuis deux heures.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1D48CA9-6E02-49B5-B8D2-C2978891D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20176A9-74A6-4979-53BE-684AA958D7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A706BB93-0CE4-C733-9EE9-F441EC3882B1}"/>
              </a:ext>
            </a:extLst>
          </p:cNvPr>
          <p:cNvSpPr txBox="1">
            <a:spLocks/>
          </p:cNvSpPr>
          <p:nvPr/>
        </p:nvSpPr>
        <p:spPr>
          <a:xfrm>
            <a:off x="838200" y="4185137"/>
            <a:ext cx="10515600" cy="19918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Les œufs </a:t>
            </a:r>
            <a:r>
              <a:rPr lang="fr-FR" sz="3600" b="1"/>
              <a:t>sont</a:t>
            </a:r>
            <a:r>
              <a:rPr lang="fr-FR" sz="3600"/>
              <a:t> en or.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/>
              <a:t>	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804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fr-FR" sz="3600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 (</a:t>
            </a:r>
            <a:r>
              <a:rPr lang="fr-FR" sz="3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arriver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au conservatoire.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4C91E64-E18F-4174-832F-229A9B57B3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CF2194B-6255-E496-184E-581579F0C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B7F71CE-0040-6F41-A9AA-E06D3D6230E0}"/>
              </a:ext>
            </a:extLst>
          </p:cNvPr>
          <p:cNvSpPr txBox="1">
            <a:spLocks/>
          </p:cNvSpPr>
          <p:nvPr/>
        </p:nvSpPr>
        <p:spPr>
          <a:xfrm>
            <a:off x="356495" y="4550358"/>
            <a:ext cx="10515600" cy="18511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>
              <a:solidFill>
                <a:srgbClr val="9563AA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 chaperon rouge (porter) des cadeaux à sa grand-mère.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542822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2019872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 </a:t>
            </a:r>
            <a:r>
              <a:rPr lang="fr-FR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arrives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au conservatoire.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9A325CB-B7EE-437B-A999-524D882CB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8096378-FE3D-0FC2-8E19-B5E25C8576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FBAED1BD-4B5C-1CA9-DF83-E29688EA55EF}"/>
              </a:ext>
            </a:extLst>
          </p:cNvPr>
          <p:cNvSpPr txBox="1">
            <a:spLocks/>
          </p:cNvSpPr>
          <p:nvPr/>
        </p:nvSpPr>
        <p:spPr>
          <a:xfrm>
            <a:off x="461697" y="3920020"/>
            <a:ext cx="10515600" cy="2192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>
              <a:solidFill>
                <a:srgbClr val="9563AA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 chaperon rouge </a:t>
            </a:r>
            <a:r>
              <a:rPr lang="fr-FR" sz="3600" b="1"/>
              <a:t>porte</a:t>
            </a:r>
            <a:r>
              <a:rPr lang="fr-FR" sz="3600"/>
              <a:t> des cadeaux à sa grand-mère.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/>
              <a:t>	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84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1931949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Elles (</a:t>
            </a:r>
            <a:r>
              <a:rPr lang="fr-FR" sz="3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écout</a:t>
            </a:r>
            <a:r>
              <a:rPr lang="fr-FR" sz="3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le chef d’orchestre.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E416757-11BC-4393-BC98-2D40D5DFC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8A249BE-8D44-CE39-EA0C-12C988327A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A65B6D7D-A9B5-4167-D8D2-49B900C6478F}"/>
              </a:ext>
            </a:extLst>
          </p:cNvPr>
          <p:cNvSpPr txBox="1">
            <a:spLocks/>
          </p:cNvSpPr>
          <p:nvPr/>
        </p:nvSpPr>
        <p:spPr>
          <a:xfrm>
            <a:off x="838200" y="3829165"/>
            <a:ext cx="10515600" cy="2347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Jack (planter) des haricots.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7236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1984703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Elles </a:t>
            </a:r>
            <a:r>
              <a:rPr lang="fr-FR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écoutent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le chef d’orchestre.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994A0AF-CDE4-4B4D-A371-B55A8EF22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15FED99-A139-BDB0-73F6-9ECC932B1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91C1C67A-B141-773A-EFB0-937200FF04D8}"/>
              </a:ext>
            </a:extLst>
          </p:cNvPr>
          <p:cNvSpPr txBox="1">
            <a:spLocks/>
          </p:cNvSpPr>
          <p:nvPr/>
        </p:nvSpPr>
        <p:spPr>
          <a:xfrm>
            <a:off x="838200" y="3815861"/>
            <a:ext cx="10515600" cy="2361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Jack </a:t>
            </a:r>
            <a:r>
              <a:rPr lang="fr-FR" sz="3600" b="1"/>
              <a:t>plante</a:t>
            </a:r>
            <a:r>
              <a:rPr lang="fr-FR" sz="3600"/>
              <a:t> des haricots.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228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2002287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fr-FR" sz="3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préparer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sa partition.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D432822-B3EC-4374-BFCA-758175D75F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5C3FD68-8A4C-8262-4A23-E495F7DE2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B949D05-9E28-A323-E6E5-B48BD842B781}"/>
              </a:ext>
            </a:extLst>
          </p:cNvPr>
          <p:cNvSpPr txBox="1">
            <a:spLocks/>
          </p:cNvSpPr>
          <p:nvPr/>
        </p:nvSpPr>
        <p:spPr>
          <a:xfrm>
            <a:off x="838200" y="3899503"/>
            <a:ext cx="10515600" cy="2277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 loup (se déguiser) en grand-mère.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379473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2371564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prépare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sa partition.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E2979FE-095C-4DA2-BA14-2AEDAAF3D9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3B7C094-B590-3F49-18F4-48131FEE3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378A747-EEBF-FD1A-5273-61D67B46ABF0}"/>
              </a:ext>
            </a:extLst>
          </p:cNvPr>
          <p:cNvSpPr txBox="1">
            <a:spLocks/>
          </p:cNvSpPr>
          <p:nvPr/>
        </p:nvSpPr>
        <p:spPr>
          <a:xfrm>
            <a:off x="838200" y="3805399"/>
            <a:ext cx="10515600" cy="237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Le loup (se déguiser) en grand-mère.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63003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909" y="1890612"/>
            <a:ext cx="10342002" cy="2065926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Nous (</a:t>
            </a:r>
            <a:r>
              <a:rPr lang="fr-FR" sz="36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être)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prêts pour la répétition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32C73FE-04EF-4FC5-B13A-F27C907E6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B2922D9-30F5-508E-4C99-50A3253A7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0F692CFC-1793-E5F8-4D8B-4ACC58D63A2B}"/>
              </a:ext>
            </a:extLst>
          </p:cNvPr>
          <p:cNvSpPr txBox="1">
            <a:spLocks/>
          </p:cNvSpPr>
          <p:nvPr/>
        </p:nvSpPr>
        <p:spPr>
          <a:xfrm>
            <a:off x="838200" y="4022595"/>
            <a:ext cx="10515600" cy="21543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L’ogre (attendre) son repas.</a:t>
            </a:r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82991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2248472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Nous </a:t>
            </a:r>
            <a:r>
              <a:rPr lang="fr-FR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sommes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prêts pour la répétition.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73FABD8-7BA2-4232-BF5A-16EA42430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0192" y="584750"/>
            <a:ext cx="701101" cy="69500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9D2D267-39FB-3750-A2F2-840D34D0A3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2" y="1239381"/>
            <a:ext cx="613674" cy="695004"/>
          </a:xfrm>
          <a:prstGeom prst="rect">
            <a:avLst/>
          </a:prstGeom>
        </p:spPr>
      </p:pic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9867ACC8-CC56-F4BE-3ADF-56CA5B51F13C}"/>
              </a:ext>
            </a:extLst>
          </p:cNvPr>
          <p:cNvSpPr txBox="1">
            <a:spLocks/>
          </p:cNvSpPr>
          <p:nvPr/>
        </p:nvSpPr>
        <p:spPr>
          <a:xfrm>
            <a:off x="838200" y="4079631"/>
            <a:ext cx="10515600" cy="2097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>
                <a:solidFill>
                  <a:srgbClr val="9563AA"/>
                </a:solidFill>
              </a:rPr>
              <a:t>CM1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/>
              <a:t>L’ogre </a:t>
            </a:r>
            <a:r>
              <a:rPr lang="fr-FR" sz="3600" b="1"/>
              <a:t>attend</a:t>
            </a:r>
            <a:r>
              <a:rPr lang="fr-FR" sz="3600"/>
              <a:t> son repas.</a:t>
            </a:r>
          </a:p>
          <a:p>
            <a:endParaRPr lang="fr-FR" sz="3600"/>
          </a:p>
          <a:p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8239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244</Words>
  <Application>Microsoft Office PowerPoint</Application>
  <PresentationFormat>Grand écran</PresentationFormat>
  <Paragraphs>99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Conjugue au présent. </vt:lpstr>
      <vt:lpstr>Correction</vt:lpstr>
      <vt:lpstr>Conjugue au présent. </vt:lpstr>
      <vt:lpstr>Correction</vt:lpstr>
      <vt:lpstr>Conjugue au présent. </vt:lpstr>
      <vt:lpstr>Correction</vt:lpstr>
      <vt:lpstr>Conjugue au présent. </vt:lpstr>
      <vt:lpstr>Correction</vt:lpstr>
      <vt:lpstr>Conjugue au présent.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34</cp:revision>
  <dcterms:created xsi:type="dcterms:W3CDTF">2021-07-17T07:25:24Z</dcterms:created>
  <dcterms:modified xsi:type="dcterms:W3CDTF">2022-08-22T14:20:18Z</dcterms:modified>
</cp:coreProperties>
</file>