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7" r:id="rId11"/>
    <p:sldId id="278" r:id="rId12"/>
    <p:sldId id="275" r:id="rId13"/>
    <p:sldId id="27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21/08/2022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1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Est-ce un verbe 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6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B03DD4B-D22D-4B27-A174-CAA89C1D5A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C’est ma mère qui </a:t>
            </a:r>
            <a:r>
              <a:rPr lang="fr-FR" sz="3600" u="sng" dirty="0"/>
              <a:t>cuisine</a:t>
            </a:r>
            <a:r>
              <a:rPr lang="fr-FR" sz="3600" dirty="0"/>
              <a:t> ce midi.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La maitresse a encore cassé sa </a:t>
            </a:r>
            <a:r>
              <a:rPr lang="fr-FR" sz="3600" u="sng" dirty="0"/>
              <a:t>souris</a:t>
            </a:r>
            <a:r>
              <a:rPr lang="fr-FR" sz="3600" dirty="0"/>
              <a:t> d’ordinateur.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269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OUI, c’est le verbe « cuisiner ».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NON, c’est un nom.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857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Ta montre est restée dans la </a:t>
            </a:r>
            <a:r>
              <a:rPr lang="fr-FR" sz="3600" u="sng" dirty="0"/>
              <a:t>cuisine</a:t>
            </a:r>
            <a:r>
              <a:rPr lang="fr-FR" sz="3600" dirty="0"/>
              <a:t>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57" b="52281"/>
          <a:stretch/>
        </p:blipFill>
        <p:spPr>
          <a:xfrm>
            <a:off x="-8815" y="445982"/>
            <a:ext cx="507433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341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NON, c’est un nom commun.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29A26C4-39D7-4754-AE0A-156093E07B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57" b="52281"/>
          <a:stretch/>
        </p:blipFill>
        <p:spPr>
          <a:xfrm>
            <a:off x="-8815" y="445982"/>
            <a:ext cx="507433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65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Il </a:t>
            </a:r>
            <a:r>
              <a:rPr lang="fr-FR" sz="3600" u="sng" dirty="0"/>
              <a:t>montre</a:t>
            </a:r>
            <a:r>
              <a:rPr lang="fr-FR" sz="3600" dirty="0"/>
              <a:t> son nouveau sac à dos.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boulangers </a:t>
            </a:r>
            <a:r>
              <a:rPr lang="fr-FR" sz="3600" u="sng" dirty="0"/>
              <a:t>cuisinent</a:t>
            </a:r>
            <a:r>
              <a:rPr lang="fr-FR" sz="3600" dirty="0"/>
              <a:t> des galettes.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OUI, c’est le verbe « montrer ».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OUI, c’est le verbe « cuisiner ».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Je n’ai pas oublié ma </a:t>
            </a:r>
            <a:r>
              <a:rPr lang="fr-FR" sz="3600" u="sng" dirty="0"/>
              <a:t>montre</a:t>
            </a:r>
            <a:r>
              <a:rPr lang="fr-FR" sz="3600" dirty="0"/>
              <a:t>.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Les élèves </a:t>
            </a:r>
            <a:r>
              <a:rPr lang="fr-FR" sz="3600" u="sng" dirty="0"/>
              <a:t>iront</a:t>
            </a:r>
            <a:r>
              <a:rPr lang="fr-FR" sz="3600" dirty="0"/>
              <a:t> visiter le collège bientôt.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093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NON , c’est un nom commun.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OUI , c’est le verbe « aller ».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50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Il est tombé, il a raté une </a:t>
            </a:r>
            <a:r>
              <a:rPr lang="fr-FR" sz="3600" u="sng" dirty="0"/>
              <a:t>marche</a:t>
            </a:r>
            <a:r>
              <a:rPr lang="fr-FR" sz="3600" dirty="0"/>
              <a:t>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Tu </a:t>
            </a:r>
            <a:r>
              <a:rPr lang="fr-FR" sz="3600" u="sng" dirty="0"/>
              <a:t>souris</a:t>
            </a:r>
            <a:r>
              <a:rPr lang="fr-FR" sz="3600" dirty="0"/>
              <a:t> en regardant cette photo.</a:t>
            </a:r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929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 , c’est un nom commun.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OUI, c’est le verbe « sourire ».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25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Est-ce un verbe ?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Timothé </a:t>
            </a:r>
            <a:r>
              <a:rPr lang="fr-FR" sz="3600" u="sng" dirty="0"/>
              <a:t>marche</a:t>
            </a:r>
            <a:r>
              <a:rPr lang="fr-FR" sz="3600" dirty="0"/>
              <a:t> dans les flaques d’eau.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Rachel répond au </a:t>
            </a:r>
            <a:r>
              <a:rPr lang="fr-FR" sz="3600" u="sng" dirty="0"/>
              <a:t>téléphone</a:t>
            </a:r>
            <a:r>
              <a:rPr lang="fr-FR" sz="3600" dirty="0"/>
              <a:t>.</a:t>
            </a:r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37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9EC979"/>
                </a:solidFill>
              </a:rPr>
              <a:t>CE2 :</a:t>
            </a:r>
          </a:p>
          <a:p>
            <a:endParaRPr lang="fr-FR" dirty="0"/>
          </a:p>
          <a:p>
            <a:r>
              <a:rPr lang="fr-FR" sz="3600" dirty="0"/>
              <a:t>OUI, c’est le verbe « marcher ».</a:t>
            </a:r>
            <a:r>
              <a:rPr lang="fr-FR" dirty="0"/>
              <a:t>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:</a:t>
            </a:r>
          </a:p>
          <a:p>
            <a:endParaRPr lang="fr-FR" dirty="0"/>
          </a:p>
          <a:p>
            <a:r>
              <a:rPr lang="fr-FR" sz="3600" dirty="0"/>
              <a:t>NON, c’est un nom.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F80F13C-269D-42CE-8EF1-C4535D5EE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7F31079-EAEF-495E-B494-5EACCC3FEE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5195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282</Words>
  <Application>Microsoft Office PowerPoint</Application>
  <PresentationFormat>Grand écran</PresentationFormat>
  <Paragraphs>113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Rituel 1</vt:lpstr>
      <vt:lpstr>Est-ce un verbe ?</vt:lpstr>
      <vt:lpstr>Correction</vt:lpstr>
      <vt:lpstr>Est-ce un verbe ?</vt:lpstr>
      <vt:lpstr>Correction</vt:lpstr>
      <vt:lpstr>Est-ce un verbe ?</vt:lpstr>
      <vt:lpstr>Correction</vt:lpstr>
      <vt:lpstr>Est-ce un verbe ?</vt:lpstr>
      <vt:lpstr>Correction</vt:lpstr>
      <vt:lpstr>Est-ce un verbe ?</vt:lpstr>
      <vt:lpstr>Correction</vt:lpstr>
      <vt:lpstr>Est-ce un verbe ?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26</cp:revision>
  <dcterms:created xsi:type="dcterms:W3CDTF">2021-07-17T07:25:24Z</dcterms:created>
  <dcterms:modified xsi:type="dcterms:W3CDTF">2022-08-21T17:36:36Z</dcterms:modified>
</cp:coreProperties>
</file>