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48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Conjuguer au futur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350456">
            <a:off x="-679120" y="216480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71E75B1-DAA3-4AA9-85A7-FA5770351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lang="fr-FR" b="1" dirty="0">
                <a:solidFill>
                  <a:srgbClr val="9EC979"/>
                </a:solidFill>
              </a:rPr>
              <a:t>au futur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Il </a:t>
            </a:r>
            <a:r>
              <a:rPr lang="fr-FR" sz="3600" u="sng" dirty="0"/>
              <a:t>prépare</a:t>
            </a:r>
            <a:r>
              <a:rPr lang="fr-FR" sz="3600" dirty="0"/>
              <a:t> un gâteau.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53138BF-0943-407B-9A4A-E2079C9D00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1022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Il </a:t>
            </a:r>
            <a:r>
              <a:rPr lang="fr-FR" sz="3600" u="sng" dirty="0">
                <a:solidFill>
                  <a:srgbClr val="FF0000"/>
                </a:solidFill>
              </a:rPr>
              <a:t>préparera</a:t>
            </a:r>
            <a:r>
              <a:rPr lang="fr-FR" sz="3600" dirty="0"/>
              <a:t> un gâteau. 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09AF532-FB7E-4383-819B-2FE9B98A9D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288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lang="fr-FR" b="1" dirty="0">
                <a:solidFill>
                  <a:srgbClr val="9EC979"/>
                </a:solidFill>
              </a:rPr>
              <a:t>au futur</a:t>
            </a:r>
            <a:r>
              <a:rPr lang="fr-FR" b="1" dirty="0">
                <a:solidFill>
                  <a:srgbClr val="9563AA"/>
                </a:solidFill>
              </a:rPr>
              <a:t>.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Il </a:t>
            </a:r>
            <a:r>
              <a:rPr lang="fr-FR" sz="3600" u="sng" dirty="0"/>
              <a:t>porte</a:t>
            </a:r>
            <a:r>
              <a:rPr lang="fr-FR" sz="3600" dirty="0"/>
              <a:t> des nouveaux vêtements.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7FB2BB4-FEF5-47BD-8165-DC5FBE222A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989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Il </a:t>
            </a:r>
            <a:r>
              <a:rPr lang="fr-FR" sz="3600" u="sng" dirty="0">
                <a:solidFill>
                  <a:srgbClr val="FF0000"/>
                </a:solidFill>
              </a:rPr>
              <a:t>portera</a:t>
            </a:r>
            <a:r>
              <a:rPr lang="fr-FR" sz="3600" dirty="0"/>
              <a:t> des nouveaux vêtements. 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82160B3-0EC5-4B28-8B30-A71DC40899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23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lang="fr-FR" b="1" dirty="0">
                <a:solidFill>
                  <a:srgbClr val="9EC979"/>
                </a:solidFill>
              </a:rPr>
              <a:t>au futur </a:t>
            </a:r>
            <a:r>
              <a:rPr lang="fr-FR" b="1" dirty="0"/>
              <a:t>/ à </a:t>
            </a:r>
            <a:r>
              <a:rPr lang="fr-FR" b="1" dirty="0">
                <a:solidFill>
                  <a:srgbClr val="9563AA"/>
                </a:solidFill>
              </a:rPr>
              <a:t>l’imparfait.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Le jardinier </a:t>
            </a:r>
            <a:r>
              <a:rPr lang="fr-FR" sz="3600" u="sng" dirty="0"/>
              <a:t>arrose</a:t>
            </a:r>
            <a:r>
              <a:rPr lang="fr-FR" sz="3600" dirty="0"/>
              <a:t> ses plantations.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  <a:endParaRPr lang="fr-FR" sz="3600" b="1" dirty="0">
              <a:solidFill>
                <a:srgbClr val="9563AA"/>
              </a:solidFill>
            </a:endParaRPr>
          </a:p>
          <a:p>
            <a:endParaRPr lang="fr-FR" sz="3600" dirty="0"/>
          </a:p>
          <a:p>
            <a:r>
              <a:rPr lang="fr-FR" sz="3600" dirty="0"/>
              <a:t>Le vent </a:t>
            </a:r>
            <a:r>
              <a:rPr lang="fr-FR" sz="3600" u="sng" dirty="0"/>
              <a:t>souffle</a:t>
            </a:r>
            <a:r>
              <a:rPr lang="fr-FR" sz="3600" dirty="0"/>
              <a:t> tellement fort que les fleurs de cerisier </a:t>
            </a:r>
            <a:r>
              <a:rPr lang="fr-FR" sz="3600" u="sng" dirty="0"/>
              <a:t>tombent</a:t>
            </a:r>
            <a:r>
              <a:rPr lang="fr-FR" sz="3600" dirty="0"/>
              <a:t> au sol. 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1500E2C-A055-4389-AE13-51EDBBCFB4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-13858" y="942748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55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Le jardinier </a:t>
            </a:r>
            <a:r>
              <a:rPr lang="fr-FR" sz="3600" dirty="0">
                <a:solidFill>
                  <a:srgbClr val="FF0000"/>
                </a:solidFill>
              </a:rPr>
              <a:t>arrosera</a:t>
            </a:r>
            <a:r>
              <a:rPr lang="fr-FR" sz="3600" dirty="0"/>
              <a:t> ses plantations.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endParaRPr lang="fr-FR" sz="3600" dirty="0"/>
          </a:p>
          <a:p>
            <a:r>
              <a:rPr lang="fr-FR" sz="3600" dirty="0"/>
              <a:t>Le vent </a:t>
            </a:r>
            <a:r>
              <a:rPr lang="fr-FR" sz="3600" u="sng" dirty="0">
                <a:solidFill>
                  <a:srgbClr val="FF0000"/>
                </a:solidFill>
              </a:rPr>
              <a:t>soufflait</a:t>
            </a:r>
            <a:r>
              <a:rPr lang="fr-FR" sz="3600" dirty="0"/>
              <a:t> tellement fort que les fleurs de cerisier </a:t>
            </a:r>
            <a:r>
              <a:rPr lang="fr-FR" sz="3600" u="sng" dirty="0">
                <a:solidFill>
                  <a:srgbClr val="FF0000"/>
                </a:solidFill>
              </a:rPr>
              <a:t>tombaient</a:t>
            </a:r>
            <a:r>
              <a:rPr lang="fr-FR" sz="3600" dirty="0"/>
              <a:t> au sol. </a:t>
            </a:r>
          </a:p>
          <a:p>
            <a:pPr marL="0" indent="0">
              <a:buNone/>
            </a:pPr>
            <a:r>
              <a:rPr lang="fr-FR" sz="3600" dirty="0"/>
              <a:t> 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FA5A898-9C68-4BCF-9234-6F20512FC7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CB4642-F9CB-4E10-9094-A64EC2E73D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-13858" y="942748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04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lang="fr-FR" b="1" dirty="0">
                <a:solidFill>
                  <a:srgbClr val="9EC979"/>
                </a:solidFill>
              </a:rPr>
              <a:t>au futur </a:t>
            </a:r>
            <a:r>
              <a:rPr lang="fr-FR" b="1" dirty="0"/>
              <a:t>/ à </a:t>
            </a:r>
            <a:r>
              <a:rPr lang="fr-FR" b="1" dirty="0">
                <a:solidFill>
                  <a:srgbClr val="9563AA"/>
                </a:solidFill>
              </a:rPr>
              <a:t>l’imparfait.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 lnSpcReduction="1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Les salades </a:t>
            </a:r>
            <a:r>
              <a:rPr lang="fr-FR" sz="3600" u="sng" dirty="0"/>
              <a:t>poussent</a:t>
            </a:r>
            <a:r>
              <a:rPr lang="fr-FR" sz="3600" dirty="0"/>
              <a:t> vite.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 </a:t>
            </a:r>
            <a:r>
              <a:rPr lang="fr-FR" sz="3600" b="1" dirty="0">
                <a:solidFill>
                  <a:srgbClr val="9563AA"/>
                </a:solidFill>
              </a:rPr>
              <a:t>imparfait</a:t>
            </a:r>
          </a:p>
          <a:p>
            <a:endParaRPr lang="fr-FR" sz="3600" dirty="0"/>
          </a:p>
          <a:p>
            <a:r>
              <a:rPr lang="fr-FR" sz="3600" dirty="0"/>
              <a:t>Nous </a:t>
            </a:r>
            <a:r>
              <a:rPr lang="fr-FR" sz="3600" u="sng" dirty="0"/>
              <a:t>regardons</a:t>
            </a:r>
            <a:r>
              <a:rPr lang="fr-FR" sz="3600" dirty="0"/>
              <a:t> souvent par la fenêtre pour voir si mamie </a:t>
            </a:r>
            <a:r>
              <a:rPr lang="fr-FR" sz="3600" u="sng" dirty="0"/>
              <a:t>arrive</a:t>
            </a:r>
            <a:r>
              <a:rPr lang="fr-FR" sz="3600" dirty="0"/>
              <a:t> enfin.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535CDF8-D840-4200-A7FA-3666FE6F0A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0390F9D-095A-4F9B-B5E0-9AA091AEF0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-13858" y="942748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71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 lnSpcReduction="1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Les salades </a:t>
            </a:r>
            <a:r>
              <a:rPr lang="fr-FR" sz="3600" u="sng" dirty="0">
                <a:solidFill>
                  <a:srgbClr val="FF0000"/>
                </a:solidFill>
              </a:rPr>
              <a:t>pousseront</a:t>
            </a:r>
            <a:r>
              <a:rPr lang="fr-FR" sz="3600" dirty="0"/>
              <a:t> vite.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endParaRPr lang="fr-FR" sz="3600" dirty="0"/>
          </a:p>
          <a:p>
            <a:r>
              <a:rPr lang="fr-FR" sz="3600" dirty="0"/>
              <a:t>Nous </a:t>
            </a:r>
            <a:r>
              <a:rPr lang="fr-FR" sz="3600" u="sng" dirty="0">
                <a:solidFill>
                  <a:srgbClr val="FF0000"/>
                </a:solidFill>
              </a:rPr>
              <a:t>regardions</a:t>
            </a:r>
            <a:r>
              <a:rPr lang="fr-FR" sz="3600" dirty="0"/>
              <a:t> souvent par la fenêtre pour voir si mamie </a:t>
            </a:r>
            <a:r>
              <a:rPr lang="fr-FR" sz="3600" u="sng" dirty="0">
                <a:solidFill>
                  <a:srgbClr val="FF0000"/>
                </a:solidFill>
              </a:rPr>
              <a:t>arrivait</a:t>
            </a:r>
            <a:r>
              <a:rPr lang="fr-FR" sz="3600" dirty="0"/>
              <a:t> enfin.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CB594E7-B050-4EA6-BF0F-C58B1D07F5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5D64F95-C675-4D80-8948-8D780A71CF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-13858" y="942748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574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352" y="12721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lang="fr-FR" b="1" dirty="0">
                <a:solidFill>
                  <a:srgbClr val="9EC979"/>
                </a:solidFill>
              </a:rPr>
              <a:t>au futur </a:t>
            </a:r>
            <a:r>
              <a:rPr lang="fr-FR" b="1" dirty="0"/>
              <a:t>/ </a:t>
            </a:r>
            <a:r>
              <a:rPr lang="fr-FR" b="1" dirty="0">
                <a:solidFill>
                  <a:srgbClr val="9563AA"/>
                </a:solidFill>
              </a:rPr>
              <a:t>au passé composé.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 lnSpcReduction="1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Vous </a:t>
            </a:r>
            <a:r>
              <a:rPr lang="fr-FR" sz="3600" u="sng" dirty="0"/>
              <a:t>arrivez</a:t>
            </a:r>
            <a:r>
              <a:rPr lang="fr-FR" sz="3600" dirty="0"/>
              <a:t> enfin !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  <a:endParaRPr lang="fr-FR" sz="3600" b="1" dirty="0">
              <a:solidFill>
                <a:srgbClr val="9563AA"/>
              </a:solidFill>
            </a:endParaRPr>
          </a:p>
          <a:p>
            <a:endParaRPr lang="fr-FR" sz="3600" dirty="0"/>
          </a:p>
          <a:p>
            <a:r>
              <a:rPr lang="fr-FR" sz="3600" dirty="0"/>
              <a:t>Tu </a:t>
            </a:r>
            <a:r>
              <a:rPr lang="fr-FR" sz="3600" u="sng" dirty="0"/>
              <a:t>renverses</a:t>
            </a:r>
            <a:r>
              <a:rPr lang="fr-FR" sz="3600" dirty="0"/>
              <a:t> la tasse parce que vous </a:t>
            </a:r>
            <a:r>
              <a:rPr lang="fr-FR" sz="3600" u="sng" dirty="0"/>
              <a:t>rentrez</a:t>
            </a:r>
            <a:r>
              <a:rPr lang="fr-FR" sz="3600" dirty="0"/>
              <a:t> en courant dans le salon. 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70786CF-E345-4F96-94D9-D2F4E134CC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270C239-32B3-47FF-B533-FABC8F95BE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-13858" y="942748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413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 lnSpcReduction="1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Vous </a:t>
            </a:r>
            <a:r>
              <a:rPr lang="fr-FR" sz="3600" u="sng" dirty="0">
                <a:solidFill>
                  <a:srgbClr val="FF0000"/>
                </a:solidFill>
              </a:rPr>
              <a:t>arriverez</a:t>
            </a:r>
            <a:r>
              <a:rPr lang="fr-FR" sz="3600" dirty="0"/>
              <a:t> enfin !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endParaRPr lang="fr-FR" sz="3600" dirty="0"/>
          </a:p>
          <a:p>
            <a:r>
              <a:rPr lang="fr-FR" sz="3600" dirty="0"/>
              <a:t>Tu </a:t>
            </a:r>
            <a:r>
              <a:rPr lang="fr-FR" sz="3600" u="sng" dirty="0">
                <a:solidFill>
                  <a:srgbClr val="FF0000"/>
                </a:solidFill>
              </a:rPr>
              <a:t>as renversé </a:t>
            </a:r>
            <a:r>
              <a:rPr lang="fr-FR" sz="3600" dirty="0"/>
              <a:t>la tasse parce que vous </a:t>
            </a:r>
            <a:r>
              <a:rPr lang="fr-FR" sz="3600" u="sng" dirty="0">
                <a:solidFill>
                  <a:srgbClr val="FF0000"/>
                </a:solidFill>
              </a:rPr>
              <a:t>êtes rentrés</a:t>
            </a:r>
            <a:r>
              <a:rPr lang="fr-FR" sz="3600" dirty="0">
                <a:solidFill>
                  <a:srgbClr val="FF0000"/>
                </a:solidFill>
              </a:rPr>
              <a:t> </a:t>
            </a:r>
            <a:r>
              <a:rPr lang="fr-FR" sz="3600" dirty="0"/>
              <a:t>en courant dans le salon. 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39A2B4B-31BD-4417-9A8C-BA8DD03646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F49E609-60BC-4E16-989C-9C264597DA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-13858" y="942748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38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352" y="-5278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lang="fr-FR" b="1" dirty="0">
                <a:solidFill>
                  <a:srgbClr val="9EC979"/>
                </a:solidFill>
              </a:rPr>
              <a:t>au futur </a:t>
            </a:r>
            <a:r>
              <a:rPr lang="fr-FR" b="1" dirty="0"/>
              <a:t>/ </a:t>
            </a:r>
            <a:r>
              <a:rPr lang="fr-FR" b="1" dirty="0">
                <a:solidFill>
                  <a:srgbClr val="9563AA"/>
                </a:solidFill>
              </a:rPr>
              <a:t>au passé composé.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 lnSpcReduction="1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Nous </a:t>
            </a:r>
            <a:r>
              <a:rPr lang="fr-FR" sz="3600" u="sng" dirty="0"/>
              <a:t>devons</a:t>
            </a:r>
            <a:r>
              <a:rPr lang="fr-FR" sz="3600" dirty="0"/>
              <a:t> vite rentrer à la maison. 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  <a:endParaRPr lang="fr-FR" sz="3600" b="1" dirty="0">
              <a:solidFill>
                <a:srgbClr val="9563AA"/>
              </a:solidFill>
            </a:endParaRPr>
          </a:p>
          <a:p>
            <a:endParaRPr lang="fr-FR" sz="3600" dirty="0"/>
          </a:p>
          <a:p>
            <a:r>
              <a:rPr lang="fr-FR" sz="3600" dirty="0"/>
              <a:t>L’infirmière </a:t>
            </a:r>
            <a:r>
              <a:rPr lang="fr-FR" sz="3600" u="sng" dirty="0"/>
              <a:t>déposera</a:t>
            </a:r>
            <a:r>
              <a:rPr lang="fr-FR" sz="3600" dirty="0"/>
              <a:t> l’analyse de sang au laboratoire et son patient </a:t>
            </a:r>
            <a:r>
              <a:rPr lang="fr-FR" sz="3600" u="sng" dirty="0"/>
              <a:t>aura</a:t>
            </a:r>
            <a:r>
              <a:rPr lang="fr-FR" sz="3600" dirty="0"/>
              <a:t> les résultats dans la journée.</a:t>
            </a:r>
          </a:p>
          <a:p>
            <a:endParaRPr lang="fr-FR" sz="3600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88135F6-6AA4-45EF-8D6C-C3BFAE6DF7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2917AFD-802E-4F1A-8770-569F039D3D8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-13858" y="942748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35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 lnSpcReduction="100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Nous </a:t>
            </a:r>
            <a:r>
              <a:rPr lang="fr-FR" sz="3600" u="sng" dirty="0">
                <a:solidFill>
                  <a:srgbClr val="FF0000"/>
                </a:solidFill>
              </a:rPr>
              <a:t>devrons</a:t>
            </a:r>
            <a:r>
              <a:rPr lang="fr-FR" sz="3600" dirty="0"/>
              <a:t> vite rentrer à la maison. 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9563AA"/>
                </a:solidFill>
              </a:rPr>
              <a:t>CM1 :</a:t>
            </a:r>
          </a:p>
          <a:p>
            <a:endParaRPr lang="fr-FR" sz="3600" dirty="0"/>
          </a:p>
          <a:p>
            <a:r>
              <a:rPr lang="fr-FR" sz="3600" dirty="0"/>
              <a:t>L’infirmière </a:t>
            </a:r>
            <a:r>
              <a:rPr lang="fr-FR" sz="3600" u="sng" dirty="0">
                <a:solidFill>
                  <a:srgbClr val="FF0000"/>
                </a:solidFill>
              </a:rPr>
              <a:t>a déposé</a:t>
            </a:r>
            <a:r>
              <a:rPr lang="fr-FR" sz="3600" dirty="0"/>
              <a:t> l’analyse de sang au laboratoire et son patient </a:t>
            </a:r>
            <a:r>
              <a:rPr lang="fr-FR" sz="3600" u="sng" dirty="0">
                <a:solidFill>
                  <a:srgbClr val="FF0000"/>
                </a:solidFill>
              </a:rPr>
              <a:t>a eu</a:t>
            </a:r>
            <a:r>
              <a:rPr lang="fr-FR" sz="3600" dirty="0">
                <a:solidFill>
                  <a:srgbClr val="FF0000"/>
                </a:solidFill>
              </a:rPr>
              <a:t> </a:t>
            </a:r>
            <a:r>
              <a:rPr lang="fr-FR" sz="3600" dirty="0"/>
              <a:t>les résultats dans la journée.</a:t>
            </a:r>
          </a:p>
          <a:p>
            <a:endParaRPr lang="fr-FR" sz="36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26C00B4-E483-4C25-889F-2E16249780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2543" y="390396"/>
            <a:ext cx="857370" cy="7335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F71AEE8-D2AC-47E8-B54C-470AC78B86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-13858" y="942748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2396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308</Words>
  <Application>Microsoft Office PowerPoint</Application>
  <PresentationFormat>Grand écran</PresentationFormat>
  <Paragraphs>100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Rituel 3</vt:lpstr>
      <vt:lpstr>Conjugue au futur / à l’imparfait.</vt:lpstr>
      <vt:lpstr>Correction</vt:lpstr>
      <vt:lpstr>Conjugue au futur / à l’imparfait.</vt:lpstr>
      <vt:lpstr>Correction</vt:lpstr>
      <vt:lpstr>Conjugue au futur / au passé composé.</vt:lpstr>
      <vt:lpstr>Correction</vt:lpstr>
      <vt:lpstr>Conjugue au futur / au passé composé.</vt:lpstr>
      <vt:lpstr>Correction</vt:lpstr>
      <vt:lpstr>Conjugue au futur</vt:lpstr>
      <vt:lpstr>Correction</vt:lpstr>
      <vt:lpstr>Conjugue au futur.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33</cp:revision>
  <dcterms:created xsi:type="dcterms:W3CDTF">2021-07-17T07:25:24Z</dcterms:created>
  <dcterms:modified xsi:type="dcterms:W3CDTF">2022-02-02T14:05:12Z</dcterms:modified>
</cp:coreProperties>
</file>