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mot qui change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Change le mot indiqué </a:t>
            </a:r>
            <a:br>
              <a:rPr lang="fr-FR" b="1" dirty="0"/>
            </a:br>
            <a:r>
              <a:rPr lang="fr-FR" sz="4000" b="1" dirty="0">
                <a:solidFill>
                  <a:srgbClr val="FF0000"/>
                </a:solidFill>
              </a:rPr>
              <a:t>attention aux accords !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  <a:endParaRPr lang="fr-FR" b="1" dirty="0"/>
          </a:p>
          <a:p>
            <a:r>
              <a:rPr lang="fr-FR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prend </a:t>
            </a:r>
            <a:r>
              <a:rPr lang="fr-FR" sz="3600" u="sng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</a:t>
            </a:r>
            <a:r>
              <a:rPr lang="fr-FR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photo. </a:t>
            </a:r>
          </a:p>
          <a:p>
            <a:pPr marL="114300" indent="0">
              <a:buNone/>
            </a:pPr>
            <a:r>
              <a:rPr lang="fr-FR" sz="3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……………… des ………………</a:t>
            </a:r>
            <a:endParaRPr lang="fr-FR" sz="3600" dirty="0">
              <a:solidFill>
                <a:schemeClr val="tx1"/>
              </a:solidFill>
            </a:endParaRPr>
          </a:p>
          <a:p>
            <a:endParaRPr lang="fr-FR" sz="44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986341F-27FC-49A2-A4B0-87049944F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42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  <a:endParaRPr lang="fr-FR" b="1" dirty="0"/>
          </a:p>
          <a:p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prend une photo. </a:t>
            </a:r>
          </a:p>
          <a:p>
            <a:pPr marL="114300" indent="0">
              <a:buFont typeface="Arial" pitchFamily="34" charset="0"/>
              <a:buNone/>
            </a:pPr>
            <a:r>
              <a:rPr lang="fr-FR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 prend </a:t>
            </a:r>
            <a:r>
              <a:rPr lang="fr-FR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photo</a:t>
            </a:r>
            <a:r>
              <a:rPr lang="fr-FR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srgbClr val="9563A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300" indent="0">
              <a:buFont typeface="Arial" pitchFamily="34" charset="0"/>
              <a:buNone/>
            </a:pP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6600EAF-9F43-4D19-9B86-C3E1FD934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230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Change le mot indiqué </a:t>
            </a:r>
            <a:br>
              <a:rPr lang="fr-FR" b="1" dirty="0"/>
            </a:br>
            <a:r>
              <a:rPr lang="fr-FR" sz="4000" b="1" dirty="0">
                <a:solidFill>
                  <a:srgbClr val="FF0000"/>
                </a:solidFill>
              </a:rPr>
              <a:t>attention aux accords !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34F9D9CF-9077-44C7-B899-1E8283FE2EB0}"/>
              </a:ext>
            </a:extLst>
          </p:cNvPr>
          <p:cNvSpPr txBox="1">
            <a:spLocks/>
          </p:cNvSpPr>
          <p:nvPr/>
        </p:nvSpPr>
        <p:spPr>
          <a:xfrm>
            <a:off x="530093" y="165630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20" name="Espace réservé du contenu 5">
            <a:extLst>
              <a:ext uri="{FF2B5EF4-FFF2-40B4-BE49-F238E27FC236}">
                <a16:creationId xmlns:a16="http://schemas.microsoft.com/office/drawing/2014/main" id="{A0BDE788-6244-4616-8AD0-7AEB6A6E0729}"/>
              </a:ext>
            </a:extLst>
          </p:cNvPr>
          <p:cNvSpPr txBox="1">
            <a:spLocks/>
          </p:cNvSpPr>
          <p:nvPr/>
        </p:nvSpPr>
        <p:spPr>
          <a:xfrm>
            <a:off x="531764" y="2429932"/>
            <a:ext cx="8920594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chien mangeait un os. 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Les…..................................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563A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5E418CED-5A22-4A01-BDFD-E2166DAB6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F028382B-5088-462E-AC16-72C0D261D427}"/>
              </a:ext>
            </a:extLst>
          </p:cNvPr>
          <p:cNvSpPr txBox="1"/>
          <p:nvPr/>
        </p:nvSpPr>
        <p:spPr>
          <a:xfrm>
            <a:off x="516246" y="4170261"/>
            <a:ext cx="9160414" cy="1986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jolie fille ramassait des feuilles.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Ces 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105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3A5931FF-64C2-4E73-A657-62AAF7CA4AE0}"/>
              </a:ext>
            </a:extLst>
          </p:cNvPr>
          <p:cNvSpPr txBox="1">
            <a:spLocks/>
          </p:cNvSpPr>
          <p:nvPr/>
        </p:nvSpPr>
        <p:spPr>
          <a:xfrm>
            <a:off x="683581" y="1459239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20" name="Espace réservé du contenu 5">
            <a:extLst>
              <a:ext uri="{FF2B5EF4-FFF2-40B4-BE49-F238E27FC236}">
                <a16:creationId xmlns:a16="http://schemas.microsoft.com/office/drawing/2014/main" id="{E2EC825E-3585-417A-96F3-2B8502DD134A}"/>
              </a:ext>
            </a:extLst>
          </p:cNvPr>
          <p:cNvSpPr txBox="1">
            <a:spLocks/>
          </p:cNvSpPr>
          <p:nvPr/>
        </p:nvSpPr>
        <p:spPr>
          <a:xfrm>
            <a:off x="530093" y="2099001"/>
            <a:ext cx="8260672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chien mangeait un os. 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chien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mangeai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A76B64B-A313-47E7-8604-AF96922EB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18001400-5442-4414-90BE-1D7BF1C667DF}"/>
              </a:ext>
            </a:extLst>
          </p:cNvPr>
          <p:cNvSpPr txBox="1"/>
          <p:nvPr/>
        </p:nvSpPr>
        <p:spPr>
          <a:xfrm>
            <a:off x="683581" y="3873853"/>
            <a:ext cx="9423399" cy="22221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jolie fille ramassait des feuilles.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Ces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jolie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fille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ramassai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feuilles.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37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Change le mot indiqué </a:t>
            </a:r>
            <a:br>
              <a:rPr lang="fr-FR" b="1" dirty="0"/>
            </a:br>
            <a:r>
              <a:rPr lang="fr-FR" sz="4000" b="1" dirty="0">
                <a:solidFill>
                  <a:srgbClr val="FF0000"/>
                </a:solidFill>
              </a:rPr>
              <a:t>attention aux accords !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C4F1A616-1FFF-47B3-8315-8D88467FC7D4}"/>
              </a:ext>
            </a:extLst>
          </p:cNvPr>
          <p:cNvSpPr txBox="1">
            <a:spLocks/>
          </p:cNvSpPr>
          <p:nvPr/>
        </p:nvSpPr>
        <p:spPr>
          <a:xfrm>
            <a:off x="426128" y="1642278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8" name="Espace réservé du contenu 5">
            <a:extLst>
              <a:ext uri="{FF2B5EF4-FFF2-40B4-BE49-F238E27FC236}">
                <a16:creationId xmlns:a16="http://schemas.microsoft.com/office/drawing/2014/main" id="{75CB6D3E-11F4-4544-B308-65F24FB8F0A8}"/>
              </a:ext>
            </a:extLst>
          </p:cNvPr>
          <p:cNvSpPr txBox="1">
            <a:spLocks/>
          </p:cNvSpPr>
          <p:nvPr/>
        </p:nvSpPr>
        <p:spPr>
          <a:xfrm>
            <a:off x="253715" y="2336014"/>
            <a:ext cx="8260672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Dehors, un enfant jouait.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…………., des ……………………….…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89EF37C-78EE-43FF-8122-3B5C48860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B22E498C-2C18-4BD8-BDB0-8351F026A9D7}"/>
              </a:ext>
            </a:extLst>
          </p:cNvPr>
          <p:cNvSpPr txBox="1"/>
          <p:nvPr/>
        </p:nvSpPr>
        <p:spPr>
          <a:xfrm>
            <a:off x="426127" y="4081585"/>
            <a:ext cx="9543495" cy="197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 grand arbre apportait beaucoup d’ombre.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… arbres 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026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3A5931FF-64C2-4E73-A657-62AAF7CA4AE0}"/>
              </a:ext>
            </a:extLst>
          </p:cNvPr>
          <p:cNvSpPr txBox="1">
            <a:spLocks/>
          </p:cNvSpPr>
          <p:nvPr/>
        </p:nvSpPr>
        <p:spPr>
          <a:xfrm>
            <a:off x="426128" y="1464497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21" name="Espace réservé du contenu 5">
            <a:extLst>
              <a:ext uri="{FF2B5EF4-FFF2-40B4-BE49-F238E27FC236}">
                <a16:creationId xmlns:a16="http://schemas.microsoft.com/office/drawing/2014/main" id="{F84741B7-1BA4-4C0D-A752-36FA9305550E}"/>
              </a:ext>
            </a:extLst>
          </p:cNvPr>
          <p:cNvSpPr txBox="1">
            <a:spLocks/>
          </p:cNvSpPr>
          <p:nvPr/>
        </p:nvSpPr>
        <p:spPr>
          <a:xfrm>
            <a:off x="335980" y="2222106"/>
            <a:ext cx="8260672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Dehors, un enfant jouait.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Dehors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enfant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jouai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375C7FA-C511-4075-BFEA-7C2095290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6F3AFC20-76F4-4012-967D-CD427B821839}"/>
              </a:ext>
            </a:extLst>
          </p:cNvPr>
          <p:cNvSpPr txBox="1"/>
          <p:nvPr/>
        </p:nvSpPr>
        <p:spPr>
          <a:xfrm>
            <a:off x="426128" y="3784965"/>
            <a:ext cx="9306757" cy="197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 grand arbre apportait beaucoup d’ombre.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Ses grands arbres apportaient beaucoup 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760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Change le mot indiqué </a:t>
            </a:r>
            <a:br>
              <a:rPr lang="fr-FR" b="1" dirty="0"/>
            </a:br>
            <a:r>
              <a:rPr lang="fr-FR" sz="4000" b="1" dirty="0">
                <a:solidFill>
                  <a:srgbClr val="FF0000"/>
                </a:solidFill>
              </a:rPr>
              <a:t>attention aux accords !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id="{035D5814-77ED-4FAF-AD5A-0430A6DB9AB8}"/>
              </a:ext>
            </a:extLst>
          </p:cNvPr>
          <p:cNvSpPr txBox="1">
            <a:spLocks/>
          </p:cNvSpPr>
          <p:nvPr/>
        </p:nvSpPr>
        <p:spPr>
          <a:xfrm>
            <a:off x="426128" y="1581466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8" name="Espace réservé du contenu 5">
            <a:extLst>
              <a:ext uri="{FF2B5EF4-FFF2-40B4-BE49-F238E27FC236}">
                <a16:creationId xmlns:a16="http://schemas.microsoft.com/office/drawing/2014/main" id="{A3B75B2A-EE01-4F6F-B08F-9AB109B1BA8D}"/>
              </a:ext>
            </a:extLst>
          </p:cNvPr>
          <p:cNvSpPr txBox="1">
            <a:spLocks/>
          </p:cNvSpPr>
          <p:nvPr/>
        </p:nvSpPr>
        <p:spPr>
          <a:xfrm>
            <a:off x="253715" y="2275202"/>
            <a:ext cx="8260672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 un beau stylo.</a:t>
            </a: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………des ……………………….…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6A95D79-8EAD-4D50-B3F0-5B0AA43D2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DB6B5BDB-AED6-41EE-B319-2C7049ED64DC}"/>
              </a:ext>
            </a:extLst>
          </p:cNvPr>
          <p:cNvSpPr txBox="1"/>
          <p:nvPr/>
        </p:nvSpPr>
        <p:spPr>
          <a:xfrm>
            <a:off x="500500" y="3829773"/>
            <a:ext cx="9069627" cy="224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avions puissants passaient bruyamment.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… passait 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635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texte 4">
            <a:extLst>
              <a:ext uri="{FF2B5EF4-FFF2-40B4-BE49-F238E27FC236}">
                <a16:creationId xmlns:a16="http://schemas.microsoft.com/office/drawing/2014/main" id="{3A5931FF-64C2-4E73-A657-62AAF7CA4AE0}"/>
              </a:ext>
            </a:extLst>
          </p:cNvPr>
          <p:cNvSpPr txBox="1">
            <a:spLocks/>
          </p:cNvSpPr>
          <p:nvPr/>
        </p:nvSpPr>
        <p:spPr>
          <a:xfrm>
            <a:off x="426128" y="1453331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2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None/>
              <a:defRPr sz="16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3" name="Espace réservé du contenu 5">
            <a:extLst>
              <a:ext uri="{FF2B5EF4-FFF2-40B4-BE49-F238E27FC236}">
                <a16:creationId xmlns:a16="http://schemas.microsoft.com/office/drawing/2014/main" id="{DD711F62-BBBF-4BA0-9F87-787B4B3204D2}"/>
              </a:ext>
            </a:extLst>
          </p:cNvPr>
          <p:cNvSpPr txBox="1">
            <a:spLocks/>
          </p:cNvSpPr>
          <p:nvPr/>
        </p:nvSpPr>
        <p:spPr>
          <a:xfrm>
            <a:off x="253715" y="2087161"/>
            <a:ext cx="8260672" cy="1445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 un beau stylo.</a:t>
            </a:r>
          </a:p>
          <a:p>
            <a:pPr marL="3429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4472C4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a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beau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stylo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A7D4B90-3C5B-4313-867B-6553DE5B0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9822C2CF-24D4-441C-95DA-FC35BEEEFB9F}"/>
              </a:ext>
            </a:extLst>
          </p:cNvPr>
          <p:cNvSpPr txBox="1"/>
          <p:nvPr/>
        </p:nvSpPr>
        <p:spPr>
          <a:xfrm>
            <a:off x="426128" y="3784965"/>
            <a:ext cx="9738804" cy="22498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avions puissants passaient bruyamment. </a:t>
            </a:r>
          </a:p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93A299"/>
              </a:buClr>
              <a:buSzTx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Un avion puissant passait bruyamment.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411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249</Words>
  <Application>Microsoft Office PowerPoint</Application>
  <PresentationFormat>Grand écran</PresentationFormat>
  <Paragraphs>68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2</vt:lpstr>
      <vt:lpstr>Change le mot indiqué  attention aux accords !</vt:lpstr>
      <vt:lpstr>Correction</vt:lpstr>
      <vt:lpstr>Change le mot indiqué  attention aux accords !</vt:lpstr>
      <vt:lpstr>Correction</vt:lpstr>
      <vt:lpstr>Change le mot indiqué  attention aux accords !</vt:lpstr>
      <vt:lpstr>Correction</vt:lpstr>
      <vt:lpstr>Change le mot indiqué  attention aux accords !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27</cp:revision>
  <dcterms:created xsi:type="dcterms:W3CDTF">2021-07-17T07:25:24Z</dcterms:created>
  <dcterms:modified xsi:type="dcterms:W3CDTF">2021-08-29T16:28:38Z</dcterms:modified>
</cp:coreProperties>
</file>