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8" r:id="rId4"/>
    <p:sldId id="267" r:id="rId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63AA"/>
    <a:srgbClr val="9EC979"/>
    <a:srgbClr val="13B794"/>
    <a:srgbClr val="FFC000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51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30/08/2021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30/08/2021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30/08/2021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30/08/2021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30/08/2021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30/08/2021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30/08/2021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30/08/2021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30/08/2021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30/08/2021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30/08/2021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30/08/2021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00B05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Activités d’oral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sz="4400"/>
              <a:t>Semaine 6</a:t>
            </a:r>
            <a:endParaRPr lang="fr-FR" sz="4400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559BA61-89C9-4C2C-89C2-BCC26C693E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72BD46BF-A6F7-4684-AAFE-53E76A135A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64916"/>
            <a:ext cx="686148" cy="1623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281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4354" y="46883"/>
            <a:ext cx="9423400" cy="902763"/>
          </a:xfrm>
        </p:spPr>
        <p:txBody>
          <a:bodyPr/>
          <a:lstStyle/>
          <a:p>
            <a:r>
              <a:rPr lang="fr-FR" b="1" dirty="0"/>
              <a:t>Présentation des ateliers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34A78D15-40FF-4840-B9F6-7708074919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6BD211F4-0831-4DFA-972A-FD02D3A9CD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A9723092-90C8-443D-968D-84B22E659E0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0114"/>
          <a:stretch/>
        </p:blipFill>
        <p:spPr>
          <a:xfrm>
            <a:off x="742870" y="3158504"/>
            <a:ext cx="525061" cy="619628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E3DA5976-729D-44AB-86AC-63F049406C9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1985" t="49744"/>
          <a:stretch/>
        </p:blipFill>
        <p:spPr>
          <a:xfrm>
            <a:off x="10724227" y="3277645"/>
            <a:ext cx="535480" cy="624222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8C3B19F-04B0-4783-8837-90560C5BD9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58242" y="1178234"/>
            <a:ext cx="4460158" cy="5178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4923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0CA2D03-493E-4957-8E2E-4B93E4D95A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F0D44C4B-C6CF-4F04-8BEC-F778A95EAD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2F4C8711-041E-43CE-84E6-FCE636E075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9" name="Titre 1">
            <a:extLst>
              <a:ext uri="{FF2B5EF4-FFF2-40B4-BE49-F238E27FC236}">
                <a16:creationId xmlns:a16="http://schemas.microsoft.com/office/drawing/2014/main" id="{53A61D9C-EC41-469F-8DD6-D87D083DFD14}"/>
              </a:ext>
            </a:extLst>
          </p:cNvPr>
          <p:cNvSpPr txBox="1">
            <a:spLocks/>
          </p:cNvSpPr>
          <p:nvPr/>
        </p:nvSpPr>
        <p:spPr>
          <a:xfrm>
            <a:off x="1277766" y="187179"/>
            <a:ext cx="9423400" cy="9027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 dirty="0"/>
              <a:t>Photo dictée</a:t>
            </a:r>
          </a:p>
        </p:txBody>
      </p:sp>
      <p:sp>
        <p:nvSpPr>
          <p:cNvPr id="10" name="Espace réservé du texte 3">
            <a:extLst>
              <a:ext uri="{FF2B5EF4-FFF2-40B4-BE49-F238E27FC236}">
                <a16:creationId xmlns:a16="http://schemas.microsoft.com/office/drawing/2014/main" id="{64404342-ED3F-4BF5-9A00-949D6ED8172B}"/>
              </a:ext>
            </a:extLst>
          </p:cNvPr>
          <p:cNvSpPr txBox="1">
            <a:spLocks/>
          </p:cNvSpPr>
          <p:nvPr/>
        </p:nvSpPr>
        <p:spPr>
          <a:xfrm>
            <a:off x="1428687" y="150641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000" dirty="0"/>
              <a:t> </a:t>
            </a:r>
            <a:r>
              <a:rPr lang="fr-FR" sz="3900" dirty="0"/>
              <a:t>Décris une des photos à ton voisin ; il devra la dessiner selon tes instructions</a:t>
            </a:r>
            <a:r>
              <a:rPr lang="fr-FR" sz="3000" dirty="0"/>
              <a:t>. </a:t>
            </a:r>
          </a:p>
          <a:p>
            <a:endParaRPr lang="fr-FR" sz="2000" dirty="0"/>
          </a:p>
          <a:p>
            <a:endParaRPr lang="fr-FR" sz="2000" dirty="0"/>
          </a:p>
          <a:p>
            <a:pPr marL="0" indent="0">
              <a:buFont typeface="Arial" panose="020B0604020202020204" pitchFamily="34" charset="0"/>
              <a:buNone/>
            </a:pPr>
            <a:endParaRPr lang="fr-FR" sz="2000" i="1" dirty="0">
              <a:solidFill>
                <a:srgbClr val="00B050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fr-FR" sz="2000" i="1" dirty="0">
              <a:solidFill>
                <a:srgbClr val="00B050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fr-FR" sz="2000" i="1" dirty="0">
              <a:solidFill>
                <a:srgbClr val="00B050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fr-FR" sz="2000" i="1" dirty="0">
              <a:solidFill>
                <a:srgbClr val="00B050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fr-FR" sz="2000" i="1" dirty="0">
              <a:solidFill>
                <a:srgbClr val="00B050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fr-FR" sz="2000" i="1" dirty="0">
              <a:solidFill>
                <a:srgbClr val="00B050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fr-FR" sz="2000" i="1" dirty="0">
              <a:solidFill>
                <a:srgbClr val="00B050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2000" i="1" dirty="0">
                <a:solidFill>
                  <a:srgbClr val="00B050"/>
                </a:solidFill>
              </a:rPr>
              <a:t>Oral 1 J’écoute avec attention.</a:t>
            </a:r>
            <a:br>
              <a:rPr lang="fr-FR" sz="2000" dirty="0">
                <a:solidFill>
                  <a:srgbClr val="00B050"/>
                </a:solidFill>
              </a:rPr>
            </a:br>
            <a:r>
              <a:rPr lang="fr-FR" sz="2000" i="1" dirty="0">
                <a:solidFill>
                  <a:srgbClr val="00B050"/>
                </a:solidFill>
              </a:rPr>
              <a:t>Oral 3 Je participe à des échanges.</a:t>
            </a:r>
          </a:p>
        </p:txBody>
      </p:sp>
      <p:pic>
        <p:nvPicPr>
          <p:cNvPr id="11" name="Picture 2" descr="C:\Users\Emilie\Desktop\NATHAN MHF\METHODE\images\communication-1015376_960_720.jpg">
            <a:extLst>
              <a:ext uri="{FF2B5EF4-FFF2-40B4-BE49-F238E27FC236}">
                <a16:creationId xmlns:a16="http://schemas.microsoft.com/office/drawing/2014/main" id="{05902110-94DC-40F8-AD17-1A438E5C94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4203" y="2396226"/>
            <a:ext cx="4461774" cy="4461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58906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0CA2D03-493E-4957-8E2E-4B93E4D95A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F0D44C4B-C6CF-4F04-8BEC-F778A95EAD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B619BCE-AC21-49D6-8B82-11D9129177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9" name="Espace réservé du texte 3">
            <a:extLst>
              <a:ext uri="{FF2B5EF4-FFF2-40B4-BE49-F238E27FC236}">
                <a16:creationId xmlns:a16="http://schemas.microsoft.com/office/drawing/2014/main" id="{DA94D027-74A0-4DAA-92D6-E0665A08A13B}"/>
              </a:ext>
            </a:extLst>
          </p:cNvPr>
          <p:cNvSpPr txBox="1">
            <a:spLocks/>
          </p:cNvSpPr>
          <p:nvPr/>
        </p:nvSpPr>
        <p:spPr>
          <a:xfrm>
            <a:off x="2214753" y="5913490"/>
            <a:ext cx="7931224" cy="632752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1600" i="1" dirty="0">
                <a:solidFill>
                  <a:srgbClr val="00B050"/>
                </a:solidFill>
              </a:rPr>
              <a:t>Oral 1 J’écoute avec attention. </a:t>
            </a:r>
          </a:p>
          <a:p>
            <a:pPr marL="0" indent="0">
              <a:buNone/>
            </a:pPr>
            <a:r>
              <a:rPr lang="fr-FR" sz="1600" i="1" dirty="0">
                <a:solidFill>
                  <a:srgbClr val="00B050"/>
                </a:solidFill>
              </a:rPr>
              <a:t>V1 J’enrichis mon lexique.</a:t>
            </a: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D3785ED6-91B8-4B0C-9C4A-47FC859537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4899" y="178543"/>
            <a:ext cx="8229600" cy="710952"/>
          </a:xfrm>
        </p:spPr>
        <p:txBody>
          <a:bodyPr>
            <a:normAutofit/>
          </a:bodyPr>
          <a:lstStyle/>
          <a:p>
            <a:r>
              <a:rPr lang="fr-FR" sz="4000" b="1" dirty="0">
                <a:solidFill>
                  <a:srgbClr val="9EC979"/>
                </a:solidFill>
              </a:rPr>
              <a:t>Lecture offerte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7B3D8E15-44E5-4F8A-BAD4-A72E4984DB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5061" y="1500326"/>
            <a:ext cx="5569547" cy="3915433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B767DAE2-1F5D-4395-A1ED-B0EA18210612}"/>
              </a:ext>
            </a:extLst>
          </p:cNvPr>
          <p:cNvSpPr txBox="1"/>
          <p:nvPr/>
        </p:nvSpPr>
        <p:spPr>
          <a:xfrm>
            <a:off x="7476924" y="5799862"/>
            <a:ext cx="60988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1800" i="1" dirty="0">
                <a:solidFill>
                  <a:srgbClr val="00B050"/>
                </a:solidFill>
              </a:rPr>
              <a:t>Oral 1 J’écoute avec attention. </a:t>
            </a:r>
          </a:p>
          <a:p>
            <a:pPr marL="0" indent="0">
              <a:buNone/>
            </a:pPr>
            <a:r>
              <a:rPr lang="fr-FR" sz="1800" i="1" dirty="0">
                <a:solidFill>
                  <a:srgbClr val="00B050"/>
                </a:solidFill>
              </a:rPr>
              <a:t>Oral 3 Je participe à des échanges.</a:t>
            </a:r>
            <a:endParaRPr lang="fr-FR" dirty="0"/>
          </a:p>
        </p:txBody>
      </p:sp>
      <p:sp>
        <p:nvSpPr>
          <p:cNvPr id="13" name="Titre 1">
            <a:extLst>
              <a:ext uri="{FF2B5EF4-FFF2-40B4-BE49-F238E27FC236}">
                <a16:creationId xmlns:a16="http://schemas.microsoft.com/office/drawing/2014/main" id="{16079284-DE8A-49B0-8B35-18FE74A7C2FF}"/>
              </a:ext>
            </a:extLst>
          </p:cNvPr>
          <p:cNvSpPr txBox="1">
            <a:spLocks/>
          </p:cNvSpPr>
          <p:nvPr/>
        </p:nvSpPr>
        <p:spPr>
          <a:xfrm>
            <a:off x="6614166" y="-56873"/>
            <a:ext cx="515762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b="1" dirty="0">
                <a:solidFill>
                  <a:srgbClr val="9563AA"/>
                </a:solidFill>
              </a:rPr>
              <a:t>Virelangues et citations</a:t>
            </a:r>
          </a:p>
        </p:txBody>
      </p:sp>
      <p:sp>
        <p:nvSpPr>
          <p:cNvPr id="14" name="Espace réservé du texte 3">
            <a:extLst>
              <a:ext uri="{FF2B5EF4-FFF2-40B4-BE49-F238E27FC236}">
                <a16:creationId xmlns:a16="http://schemas.microsoft.com/office/drawing/2014/main" id="{0E61BB88-3E5E-43EC-9F3D-B9F599F035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74562" y="965137"/>
            <a:ext cx="4236831" cy="4525963"/>
          </a:xfrm>
        </p:spPr>
        <p:txBody>
          <a:bodyPr>
            <a:normAutofit/>
          </a:bodyPr>
          <a:lstStyle/>
          <a:p>
            <a:r>
              <a:rPr lang="fr-FR" sz="2000" dirty="0"/>
              <a:t>Choisis un texte de </a:t>
            </a:r>
            <a:r>
              <a:rPr lang="fr-FR" sz="2000" dirty="0" err="1"/>
              <a:t>virelangues</a:t>
            </a:r>
            <a:r>
              <a:rPr lang="fr-FR" sz="2000" dirty="0"/>
              <a:t> et entraîne-toi à le dire en articulant bien. </a:t>
            </a:r>
          </a:p>
          <a:p>
            <a:r>
              <a:rPr lang="fr-FR" sz="2000" dirty="0"/>
              <a:t>Lorsque tu es prêt, récite le devant la classe. </a:t>
            </a:r>
          </a:p>
          <a:p>
            <a:r>
              <a:rPr lang="fr-FR" sz="2000" dirty="0"/>
              <a:t>Déclame aussi tes citations devant la classe.</a:t>
            </a:r>
          </a:p>
          <a:p>
            <a:pPr marL="0" indent="0">
              <a:buNone/>
            </a:pPr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15" name="Picture 2">
            <a:extLst>
              <a:ext uri="{FF2B5EF4-FFF2-40B4-BE49-F238E27FC236}">
                <a16:creationId xmlns:a16="http://schemas.microsoft.com/office/drawing/2014/main" id="{0A81B621-DEDD-4769-99FD-DA78EBFA2A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6924" y="3429000"/>
            <a:ext cx="3432105" cy="2295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444213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112</Words>
  <Application>Microsoft Office PowerPoint</Application>
  <PresentationFormat>Grand écran</PresentationFormat>
  <Paragraphs>29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Thème Office</vt:lpstr>
      <vt:lpstr>Activités d’oral</vt:lpstr>
      <vt:lpstr>Présentation des ateliers</vt:lpstr>
      <vt:lpstr>Présentation PowerPoint</vt:lpstr>
      <vt:lpstr>Lecture offerte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22</cp:revision>
  <dcterms:created xsi:type="dcterms:W3CDTF">2021-07-17T07:25:24Z</dcterms:created>
  <dcterms:modified xsi:type="dcterms:W3CDTF">2021-08-30T07:38:16Z</dcterms:modified>
</cp:coreProperties>
</file>