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8" r:id="rId4"/>
    <p:sldId id="275" r:id="rId5"/>
    <p:sldId id="279" r:id="rId6"/>
    <p:sldId id="276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5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23EB511-B174-4EA9-AEDA-95BD22F0E8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327560" y="3153382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B3CA4A-5B32-4A16-8C43-1BB13B1B5A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B5805B3-ADD8-4D05-A31F-C499FB0F04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4246" y="949646"/>
            <a:ext cx="4864350" cy="553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3649" y="66872"/>
            <a:ext cx="9423400" cy="902763"/>
          </a:xfrm>
        </p:spPr>
        <p:txBody>
          <a:bodyPr/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Poème</a:t>
            </a:r>
            <a:r>
              <a:rPr lang="fr-FR" b="1" dirty="0"/>
              <a:t>                              </a:t>
            </a:r>
            <a:r>
              <a:rPr lang="fr-FR" b="1" dirty="0">
                <a:solidFill>
                  <a:srgbClr val="9563AA"/>
                </a:solidFill>
              </a:rPr>
              <a:t>Lecture offerte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6283992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619AE64-8D1C-41F8-BA0A-DBDB299193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4849" y="2758405"/>
            <a:ext cx="2807160" cy="280716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E9F15B2-1816-46EF-9EAF-FBADCB26C1DA}"/>
              </a:ext>
            </a:extLst>
          </p:cNvPr>
          <p:cNvSpPr txBox="1"/>
          <p:nvPr/>
        </p:nvSpPr>
        <p:spPr>
          <a:xfrm>
            <a:off x="709387" y="1378431"/>
            <a:ext cx="4445319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choisis mon poème parmi ceux proposés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C2552A1-7DD7-4973-A0E1-49FAD3CA7D65}"/>
              </a:ext>
            </a:extLst>
          </p:cNvPr>
          <p:cNvSpPr txBox="1"/>
          <p:nvPr/>
        </p:nvSpPr>
        <p:spPr>
          <a:xfrm>
            <a:off x="6688785" y="1385262"/>
            <a:ext cx="4866721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Découvre Frida Kahlo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74E6627-830E-52F0-EE26-706161A660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1926" y="2539820"/>
            <a:ext cx="3363204" cy="336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9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873" y="46883"/>
            <a:ext cx="10188047" cy="902763"/>
          </a:xfrm>
        </p:spPr>
        <p:txBody>
          <a:bodyPr>
            <a:normAutofit/>
          </a:bodyPr>
          <a:lstStyle/>
          <a:p>
            <a:r>
              <a:rPr lang="fr-FR" b="1" dirty="0"/>
              <a:t>  </a:t>
            </a:r>
            <a:r>
              <a:rPr lang="fr-FR" b="1" dirty="0">
                <a:solidFill>
                  <a:srgbClr val="9EC979"/>
                </a:solidFill>
              </a:rPr>
              <a:t>Exposé                                      </a:t>
            </a:r>
            <a:r>
              <a:rPr lang="fr-FR" b="1" dirty="0" err="1">
                <a:solidFill>
                  <a:srgbClr val="9563AA"/>
                </a:solidFill>
              </a:rPr>
              <a:t>Mip</a:t>
            </a:r>
            <a:r>
              <a:rPr lang="fr-FR" b="1" dirty="0">
                <a:solidFill>
                  <a:srgbClr val="9563AA"/>
                </a:solidFill>
              </a:rPr>
              <a:t> et Lo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9C2552A1-7DD7-4973-A0E1-49FAD3CA7D65}"/>
              </a:ext>
            </a:extLst>
          </p:cNvPr>
          <p:cNvSpPr txBox="1"/>
          <p:nvPr/>
        </p:nvSpPr>
        <p:spPr>
          <a:xfrm>
            <a:off x="7571252" y="1447996"/>
            <a:ext cx="3293971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 groupe, jouez la troisième scène.</a:t>
            </a:r>
          </a:p>
        </p:txBody>
      </p:sp>
      <p:pic>
        <p:nvPicPr>
          <p:cNvPr id="13" name="Picture 2" descr="Rideau, Théâtre, Rideau De Théâtre">
            <a:extLst>
              <a:ext uri="{FF2B5EF4-FFF2-40B4-BE49-F238E27FC236}">
                <a16:creationId xmlns:a16="http://schemas.microsoft.com/office/drawing/2014/main" id="{D67D1523-7FEE-4F37-B7DF-9958935A5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49" y="3033911"/>
            <a:ext cx="4056375" cy="2423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7511D08-6811-4FBC-957C-389F7C2DCE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19" y="2823882"/>
            <a:ext cx="3700030" cy="2922446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8DE7064B-6778-464D-AD67-11FC070E7595}"/>
              </a:ext>
            </a:extLst>
          </p:cNvPr>
          <p:cNvSpPr txBox="1"/>
          <p:nvPr/>
        </p:nvSpPr>
        <p:spPr>
          <a:xfrm>
            <a:off x="803568" y="1535817"/>
            <a:ext cx="3934331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Présentation des exposés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46FB0441-53E4-45C7-AD55-BF03A5BACD68}"/>
              </a:ext>
            </a:extLst>
          </p:cNvPr>
          <p:cNvSpPr txBox="1">
            <a:spLocks/>
          </p:cNvSpPr>
          <p:nvPr/>
        </p:nvSpPr>
        <p:spPr>
          <a:xfrm>
            <a:off x="404586" y="6149108"/>
            <a:ext cx="10370989" cy="36933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J’écoute avec attention  </a:t>
            </a:r>
            <a:r>
              <a:rPr kumimoji="0" lang="fr-FR" sz="16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2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Je présente un travail : un exposé / </a:t>
            </a:r>
            <a:r>
              <a:rPr kumimoji="0" lang="fr-FR" sz="16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2 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Je mets en voix un texte de théâtre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2535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873" y="46883"/>
            <a:ext cx="10188047" cy="902763"/>
          </a:xfrm>
        </p:spPr>
        <p:txBody>
          <a:bodyPr>
            <a:normAutofit/>
          </a:bodyPr>
          <a:lstStyle/>
          <a:p>
            <a:r>
              <a:rPr lang="fr-FR" b="1" dirty="0"/>
              <a:t>  </a:t>
            </a:r>
            <a:r>
              <a:rPr lang="fr-FR" b="1" dirty="0">
                <a:solidFill>
                  <a:srgbClr val="9EC979"/>
                </a:solidFill>
              </a:rPr>
              <a:t>Exposé                                      </a:t>
            </a:r>
            <a:r>
              <a:rPr lang="fr-FR" b="1" dirty="0" err="1">
                <a:solidFill>
                  <a:srgbClr val="9563AA"/>
                </a:solidFill>
              </a:rPr>
              <a:t>Mip</a:t>
            </a:r>
            <a:r>
              <a:rPr lang="fr-FR" b="1" dirty="0">
                <a:solidFill>
                  <a:srgbClr val="9563AA"/>
                </a:solidFill>
              </a:rPr>
              <a:t> et Lo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9C2552A1-7DD7-4973-A0E1-49FAD3CA7D65}"/>
              </a:ext>
            </a:extLst>
          </p:cNvPr>
          <p:cNvSpPr txBox="1"/>
          <p:nvPr/>
        </p:nvSpPr>
        <p:spPr>
          <a:xfrm>
            <a:off x="7571252" y="1447996"/>
            <a:ext cx="3293971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 groupe, jouez la quatrième scène.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47511D08-6811-4FBC-957C-389F7C2DCE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19" y="2823882"/>
            <a:ext cx="3700030" cy="2922446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8DE7064B-6778-464D-AD67-11FC070E7595}"/>
              </a:ext>
            </a:extLst>
          </p:cNvPr>
          <p:cNvSpPr txBox="1"/>
          <p:nvPr/>
        </p:nvSpPr>
        <p:spPr>
          <a:xfrm>
            <a:off x="803568" y="1535817"/>
            <a:ext cx="3934331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Présentation des exposés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46FB0441-53E4-45C7-AD55-BF03A5BACD68}"/>
              </a:ext>
            </a:extLst>
          </p:cNvPr>
          <p:cNvSpPr txBox="1">
            <a:spLocks/>
          </p:cNvSpPr>
          <p:nvPr/>
        </p:nvSpPr>
        <p:spPr>
          <a:xfrm>
            <a:off x="404586" y="6149108"/>
            <a:ext cx="10370989" cy="36933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J’écoute avec attention  </a:t>
            </a:r>
            <a:r>
              <a:rPr kumimoji="0" lang="fr-FR" sz="16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2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Je présente un travail : un exposé / </a:t>
            </a:r>
            <a:r>
              <a:rPr kumimoji="0" lang="fr-FR" sz="16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2 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Je mets en voix un texte de théâtre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FA676988-F94A-4237-94D2-29261936D4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69863" y="3014250"/>
            <a:ext cx="3060889" cy="224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884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5873" y="46883"/>
            <a:ext cx="10188047" cy="1242080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Exposé</a:t>
            </a:r>
            <a:endParaRPr lang="fr-FR" b="1" dirty="0"/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6283992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9C2552A1-7DD7-4973-A0E1-49FAD3CA7D65}"/>
              </a:ext>
            </a:extLst>
          </p:cNvPr>
          <p:cNvSpPr txBox="1"/>
          <p:nvPr/>
        </p:nvSpPr>
        <p:spPr>
          <a:xfrm>
            <a:off x="6757147" y="332956"/>
            <a:ext cx="54348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FR" sz="4000" dirty="0">
                <a:solidFill>
                  <a:srgbClr val="CC99FF"/>
                </a:solidFill>
                <a:latin typeface="Calibri" panose="020F0502020204030204"/>
              </a:rPr>
              <a:t>Présentation d’exposé</a:t>
            </a:r>
          </a:p>
        </p:txBody>
      </p:sp>
      <p:pic>
        <p:nvPicPr>
          <p:cNvPr id="13" name="Picture 4" descr="Businessman, Cartoons, Training, Lecture">
            <a:extLst>
              <a:ext uri="{FF2B5EF4-FFF2-40B4-BE49-F238E27FC236}">
                <a16:creationId xmlns:a16="http://schemas.microsoft.com/office/drawing/2014/main" id="{5A7FC60A-7717-4A25-AAC3-1FE2B67BD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144" y="3630733"/>
            <a:ext cx="1428516" cy="142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space réservé du texte 3">
            <a:extLst>
              <a:ext uri="{FF2B5EF4-FFF2-40B4-BE49-F238E27FC236}">
                <a16:creationId xmlns:a16="http://schemas.microsoft.com/office/drawing/2014/main" id="{F2D8578B-7D9A-405B-BA9E-6F2F3CB0A5D1}"/>
              </a:ext>
            </a:extLst>
          </p:cNvPr>
          <p:cNvSpPr txBox="1">
            <a:spLocks/>
          </p:cNvSpPr>
          <p:nvPr/>
        </p:nvSpPr>
        <p:spPr>
          <a:xfrm>
            <a:off x="7087638" y="1673081"/>
            <a:ext cx="4258816" cy="201021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Pense à ta posture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Ne lis pas tes notes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Présente les illustrations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 Explique les mots difficiles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Picture 2" descr="Professor, Book, Teacher, Learning, Explanation, Learn">
            <a:extLst>
              <a:ext uri="{FF2B5EF4-FFF2-40B4-BE49-F238E27FC236}">
                <a16:creationId xmlns:a16="http://schemas.microsoft.com/office/drawing/2014/main" id="{147D1CDD-C80A-4479-AB20-E0457CCF8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930" y="4465019"/>
            <a:ext cx="2700232" cy="151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Read, Book, Students, Study Of">
            <a:extLst>
              <a:ext uri="{FF2B5EF4-FFF2-40B4-BE49-F238E27FC236}">
                <a16:creationId xmlns:a16="http://schemas.microsoft.com/office/drawing/2014/main" id="{8E9F5228-2BBF-499E-9238-CD7B6DB58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7162" y="3803759"/>
            <a:ext cx="1042214" cy="104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Kids, Clipart, Cute, Design">
            <a:extLst>
              <a:ext uri="{FF2B5EF4-FFF2-40B4-BE49-F238E27FC236}">
                <a16:creationId xmlns:a16="http://schemas.microsoft.com/office/drawing/2014/main" id="{A0CEC21C-3516-495F-BAC9-64D662D88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1014">
            <a:off x="10651289" y="1697813"/>
            <a:ext cx="1050235" cy="1050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C3965376-B319-461A-9401-028C93522B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998" y="3019868"/>
            <a:ext cx="3700030" cy="2922446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D015E0C-A0D5-7332-2CA9-8FB13357B8D1}"/>
              </a:ext>
            </a:extLst>
          </p:cNvPr>
          <p:cNvSpPr txBox="1"/>
          <p:nvPr/>
        </p:nvSpPr>
        <p:spPr>
          <a:xfrm>
            <a:off x="803568" y="1535817"/>
            <a:ext cx="3934331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Présentation des exposés</a:t>
            </a:r>
          </a:p>
        </p:txBody>
      </p:sp>
    </p:spTree>
    <p:extLst>
      <p:ext uri="{BB962C8B-B14F-4D97-AF65-F5344CB8AC3E}">
        <p14:creationId xmlns:p14="http://schemas.microsoft.com/office/powerpoint/2010/main" val="145523363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156</Words>
  <Application>Microsoft Office PowerPoint</Application>
  <PresentationFormat>Grand écran</PresentationFormat>
  <Paragraphs>39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 Poème                              Lecture offerte</vt:lpstr>
      <vt:lpstr>  Exposé                                      Mip et Lo</vt:lpstr>
      <vt:lpstr>  Exposé                                      Mip et Lo</vt:lpstr>
      <vt:lpstr> Exposé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52</cp:revision>
  <dcterms:created xsi:type="dcterms:W3CDTF">2021-07-17T07:25:24Z</dcterms:created>
  <dcterms:modified xsi:type="dcterms:W3CDTF">2022-08-22T14:38:52Z</dcterms:modified>
</cp:coreProperties>
</file>