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3" r:id="rId3"/>
    <p:sldId id="278" r:id="rId4"/>
    <p:sldId id="280" r:id="rId5"/>
    <p:sldId id="279" r:id="rId6"/>
    <p:sldId id="281" r:id="rId7"/>
    <p:sldId id="282" r:id="rId8"/>
    <p:sldId id="287" r:id="rId9"/>
    <p:sldId id="288" r:id="rId10"/>
    <p:sldId id="289" r:id="rId11"/>
    <p:sldId id="290" r:id="rId12"/>
    <p:sldId id="291" r:id="rId13"/>
    <p:sldId id="292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FF"/>
    <a:srgbClr val="9EC979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72" y="1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1 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2527" y="3581924"/>
            <a:ext cx="11783627" cy="1677328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rgbClr val="CC99FF"/>
                </a:solidFill>
              </a:rPr>
              <a:t>CM1 : </a:t>
            </a:r>
            <a:r>
              <a:rPr lang="fr-FR" sz="4400" dirty="0"/>
              <a:t>Est-ce un adjectif ? Si non, écris la classe du mot.</a:t>
            </a:r>
          </a:p>
          <a:p>
            <a:endParaRPr lang="fr-FR" sz="4400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PÉRIODE 5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4B12CA59-8F89-4D4E-B9C5-AF51D44498D6}"/>
              </a:ext>
            </a:extLst>
          </p:cNvPr>
          <p:cNvSpPr txBox="1">
            <a:spLocks/>
          </p:cNvSpPr>
          <p:nvPr/>
        </p:nvSpPr>
        <p:spPr>
          <a:xfrm>
            <a:off x="1524000" y="5965965"/>
            <a:ext cx="9144000" cy="61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200" dirty="0"/>
              <a:t>Semaine 1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ED109B89-B76B-490F-820C-64A83B51CAC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0481" r="4909" b="-27"/>
          <a:stretch/>
        </p:blipFill>
        <p:spPr>
          <a:xfrm>
            <a:off x="0" y="949569"/>
            <a:ext cx="756138" cy="931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PÉRIODE 5</a:t>
            </a:r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7" name="Titre 6">
            <a:extLst>
              <a:ext uri="{FF2B5EF4-FFF2-40B4-BE49-F238E27FC236}">
                <a16:creationId xmlns:a16="http://schemas.microsoft.com/office/drawing/2014/main" id="{D168D068-FE5C-4642-95C6-C2AA01E4D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77BD9039-BC66-4A59-A0A3-13AC9A43E51C}"/>
              </a:ext>
            </a:extLst>
          </p:cNvPr>
          <p:cNvSpPr txBox="1"/>
          <p:nvPr/>
        </p:nvSpPr>
        <p:spPr>
          <a:xfrm>
            <a:off x="516247" y="2838942"/>
            <a:ext cx="10318073" cy="16563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 Est-ce un adjectif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rgbClr val="CC99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Les dents du loup sont </a:t>
            </a:r>
            <a:r>
              <a:rPr kumimoji="0" lang="fr-FR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aiguisées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.  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2EB412A-B6D3-5DA9-0D37-DC9330AB59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45956" t="49038"/>
          <a:stretch/>
        </p:blipFill>
        <p:spPr>
          <a:xfrm>
            <a:off x="-250107" y="1055076"/>
            <a:ext cx="766354" cy="632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8530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759" y="246432"/>
            <a:ext cx="7679185" cy="1325563"/>
          </a:xfrm>
        </p:spPr>
        <p:txBody>
          <a:bodyPr>
            <a:normAutofit/>
          </a:bodyPr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Correction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PÉRIODE 5</a:t>
            </a:r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41CCC920-3677-4311-81D5-C94090FBC568}"/>
              </a:ext>
            </a:extLst>
          </p:cNvPr>
          <p:cNvSpPr txBox="1"/>
          <p:nvPr/>
        </p:nvSpPr>
        <p:spPr>
          <a:xfrm>
            <a:off x="588560" y="2827914"/>
            <a:ext cx="10513728" cy="1678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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Wingdings"/>
              </a:rPr>
              <a:t>Oui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252D518-8124-EFF6-34A1-CDA8BDA01E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45956" t="49038"/>
          <a:stretch/>
        </p:blipFill>
        <p:spPr>
          <a:xfrm>
            <a:off x="-250107" y="1055076"/>
            <a:ext cx="766354" cy="632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4268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PÉRIODE 5</a:t>
            </a:r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7" name="Titre 6">
            <a:extLst>
              <a:ext uri="{FF2B5EF4-FFF2-40B4-BE49-F238E27FC236}">
                <a16:creationId xmlns:a16="http://schemas.microsoft.com/office/drawing/2014/main" id="{D168D068-FE5C-4642-95C6-C2AA01E4D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solidFill>
                  <a:srgbClr val="CC99FF"/>
                </a:solidFill>
              </a:rPr>
              <a:t>Lequel des mots soulignés est un adjectif ?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77BD9039-BC66-4A59-A0A3-13AC9A43E51C}"/>
              </a:ext>
            </a:extLst>
          </p:cNvPr>
          <p:cNvSpPr txBox="1"/>
          <p:nvPr/>
        </p:nvSpPr>
        <p:spPr>
          <a:xfrm>
            <a:off x="516247" y="2838942"/>
            <a:ext cx="10318073" cy="16563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 Est-ce un adjectif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rgbClr val="CC99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As-tu </a:t>
            </a:r>
            <a:r>
              <a:rPr kumimoji="0" lang="fr-FR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envie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de boire un </a:t>
            </a:r>
            <a:r>
              <a:rPr kumimoji="0" lang="fr-FR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chocolat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</a:t>
            </a:r>
            <a:r>
              <a:rPr kumimoji="0" lang="fr-FR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chaud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?   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2EB412A-B6D3-5DA9-0D37-DC9330AB59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45956" t="49038"/>
          <a:stretch/>
        </p:blipFill>
        <p:spPr>
          <a:xfrm>
            <a:off x="-250107" y="1055076"/>
            <a:ext cx="766354" cy="632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5615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759" y="246432"/>
            <a:ext cx="7679185" cy="1325563"/>
          </a:xfrm>
        </p:spPr>
        <p:txBody>
          <a:bodyPr>
            <a:normAutofit/>
          </a:bodyPr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Correction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PÉRIODE 5</a:t>
            </a:r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41CCC920-3677-4311-81D5-C94090FBC568}"/>
              </a:ext>
            </a:extLst>
          </p:cNvPr>
          <p:cNvSpPr txBox="1"/>
          <p:nvPr/>
        </p:nvSpPr>
        <p:spPr>
          <a:xfrm>
            <a:off x="588560" y="2827914"/>
            <a:ext cx="10513728" cy="1678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Wingdings"/>
              </a:rPr>
              <a:t>chaud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252D518-8124-EFF6-34A1-CDA8BDA01E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45956" t="49038"/>
          <a:stretch/>
        </p:blipFill>
        <p:spPr>
          <a:xfrm>
            <a:off x="-250107" y="1055076"/>
            <a:ext cx="766354" cy="632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903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759" y="246432"/>
            <a:ext cx="7679185" cy="1325563"/>
          </a:xfrm>
        </p:spPr>
        <p:txBody>
          <a:bodyPr>
            <a:normAutofit/>
          </a:bodyPr>
          <a:lstStyle/>
          <a:p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PÉRIODE 5</a:t>
            </a:r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92985750-2804-4AD9-ABE8-C1BA7479E3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45956" t="49038"/>
          <a:stretch/>
        </p:blipFill>
        <p:spPr>
          <a:xfrm>
            <a:off x="-250107" y="1055076"/>
            <a:ext cx="766354" cy="632985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A669451C-8A62-444E-A2CF-EC64BBF9EE2A}"/>
              </a:ext>
            </a:extLst>
          </p:cNvPr>
          <p:cNvSpPr txBox="1"/>
          <p:nvPr/>
        </p:nvSpPr>
        <p:spPr>
          <a:xfrm>
            <a:off x="530093" y="2999401"/>
            <a:ext cx="10318073" cy="1803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 Est-ce un adjectif ?</a:t>
            </a:r>
          </a:p>
          <a:p>
            <a:pPr marR="0" lvl="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Mon nouveau pull est </a:t>
            </a:r>
            <a:r>
              <a:rPr kumimoji="0" lang="fr-FR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marron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. 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  <a:sym typeface="Webdings"/>
            </a:endParaRPr>
          </a:p>
        </p:txBody>
      </p:sp>
    </p:spTree>
    <p:extLst>
      <p:ext uri="{BB962C8B-B14F-4D97-AF65-F5344CB8AC3E}">
        <p14:creationId xmlns:p14="http://schemas.microsoft.com/office/powerpoint/2010/main" val="3111222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759" y="246432"/>
            <a:ext cx="7679185" cy="1325563"/>
          </a:xfrm>
        </p:spPr>
        <p:txBody>
          <a:bodyPr>
            <a:normAutofit/>
          </a:bodyPr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Correction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PÉRIODE 5</a:t>
            </a:r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F84B4FE5-7936-4DAC-8241-A71D008C7D6B}"/>
              </a:ext>
            </a:extLst>
          </p:cNvPr>
          <p:cNvSpPr txBox="1"/>
          <p:nvPr/>
        </p:nvSpPr>
        <p:spPr>
          <a:xfrm>
            <a:off x="567237" y="2619664"/>
            <a:ext cx="10513728" cy="17892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3600" b="1" i="0" u="none" strike="noStrike" kern="1200" cap="none" spc="0" normalizeH="0" baseline="0" noProof="0" dirty="0">
              <a:ln>
                <a:noFill/>
              </a:ln>
              <a:solidFill>
                <a:srgbClr val="9563A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þ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/>
              </a:rPr>
              <a:t>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Wingdings"/>
              </a:rPr>
              <a:t>Oui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7C4AAFD-4674-7FF3-8F56-A9738EBF54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45956" t="49038"/>
          <a:stretch/>
        </p:blipFill>
        <p:spPr>
          <a:xfrm>
            <a:off x="-250107" y="1055076"/>
            <a:ext cx="766354" cy="632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1041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PÉRIODE 5</a:t>
            </a:r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F138DE58-CAE3-439A-A719-79CC7F06D20C}"/>
              </a:ext>
            </a:extLst>
          </p:cNvPr>
          <p:cNvSpPr txBox="1"/>
          <p:nvPr/>
        </p:nvSpPr>
        <p:spPr>
          <a:xfrm>
            <a:off x="530093" y="2591399"/>
            <a:ext cx="10318073" cy="16752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 Est-ce un adjectif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rgbClr val="CC99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Vérifie si la pièce est </a:t>
            </a:r>
            <a:r>
              <a:rPr kumimoji="0" lang="fr-FR" sz="33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tombée</a:t>
            </a: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côté pile.  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E85E2B6-9C4A-51B3-56EA-0C2E7B3CDA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45956" t="49038"/>
          <a:stretch/>
        </p:blipFill>
        <p:spPr>
          <a:xfrm>
            <a:off x="-250107" y="1055076"/>
            <a:ext cx="766354" cy="632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6552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759" y="246432"/>
            <a:ext cx="7679185" cy="1325563"/>
          </a:xfrm>
        </p:spPr>
        <p:txBody>
          <a:bodyPr>
            <a:normAutofit/>
          </a:bodyPr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Correction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PÉRIODE 5</a:t>
            </a:r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453F548C-8241-47CF-969E-3D89AB35D467}"/>
              </a:ext>
            </a:extLst>
          </p:cNvPr>
          <p:cNvSpPr txBox="1"/>
          <p:nvPr/>
        </p:nvSpPr>
        <p:spPr>
          <a:xfrm>
            <a:off x="530093" y="2541723"/>
            <a:ext cx="10513728" cy="17338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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Wingdings"/>
              </a:rPr>
              <a:t>Non, c’est le verbe.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3071967-B9C3-D9DC-C027-02C493861D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45956" t="49038"/>
          <a:stretch/>
        </p:blipFill>
        <p:spPr>
          <a:xfrm>
            <a:off x="-250107" y="1055076"/>
            <a:ext cx="766354" cy="632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951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PÉRIODE 5</a:t>
            </a:r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7" name="Titre 6">
            <a:extLst>
              <a:ext uri="{FF2B5EF4-FFF2-40B4-BE49-F238E27FC236}">
                <a16:creationId xmlns:a16="http://schemas.microsoft.com/office/drawing/2014/main" id="{D168D068-FE5C-4642-95C6-C2AA01E4D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77BD9039-BC66-4A59-A0A3-13AC9A43E51C}"/>
              </a:ext>
            </a:extLst>
          </p:cNvPr>
          <p:cNvSpPr txBox="1"/>
          <p:nvPr/>
        </p:nvSpPr>
        <p:spPr>
          <a:xfrm>
            <a:off x="516247" y="2600824"/>
            <a:ext cx="10318073" cy="16563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 Est-ce un adjectif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rgbClr val="CC99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Les haricots </a:t>
            </a:r>
            <a:r>
              <a:rPr kumimoji="0" lang="fr-FR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magiques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poussent dans le jardin. 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7FD05D-D422-2808-710F-A2A4B0C35B8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45956" t="49038"/>
          <a:stretch/>
        </p:blipFill>
        <p:spPr>
          <a:xfrm>
            <a:off x="-250107" y="1055076"/>
            <a:ext cx="766354" cy="632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5140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759" y="246432"/>
            <a:ext cx="7679185" cy="1325563"/>
          </a:xfrm>
        </p:spPr>
        <p:txBody>
          <a:bodyPr>
            <a:normAutofit/>
          </a:bodyPr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Correction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PÉRIODE 5</a:t>
            </a:r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41CCC920-3677-4311-81D5-C94090FBC568}"/>
              </a:ext>
            </a:extLst>
          </p:cNvPr>
          <p:cNvSpPr txBox="1"/>
          <p:nvPr/>
        </p:nvSpPr>
        <p:spPr>
          <a:xfrm>
            <a:off x="463569" y="2589796"/>
            <a:ext cx="10513728" cy="1678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þ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/>
              </a:rPr>
              <a:t>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Wingdings"/>
              </a:rPr>
              <a:t>Oui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704236B-41BB-812A-471D-114DC2ECC1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45956" t="49038"/>
          <a:stretch/>
        </p:blipFill>
        <p:spPr>
          <a:xfrm>
            <a:off x="-250107" y="1055076"/>
            <a:ext cx="766354" cy="632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150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PÉRIODE 5</a:t>
            </a:r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7" name="Titre 6">
            <a:extLst>
              <a:ext uri="{FF2B5EF4-FFF2-40B4-BE49-F238E27FC236}">
                <a16:creationId xmlns:a16="http://schemas.microsoft.com/office/drawing/2014/main" id="{D168D068-FE5C-4642-95C6-C2AA01E4D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77BD9039-BC66-4A59-A0A3-13AC9A43E51C}"/>
              </a:ext>
            </a:extLst>
          </p:cNvPr>
          <p:cNvSpPr txBox="1"/>
          <p:nvPr/>
        </p:nvSpPr>
        <p:spPr>
          <a:xfrm>
            <a:off x="516247" y="2297155"/>
            <a:ext cx="10318073" cy="16563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 Est-ce un adjectif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srgbClr val="CC99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t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Le </a:t>
            </a:r>
            <a:r>
              <a:rPr kumimoji="0" lang="fr-FR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marron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est le fruit du marronnier.  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57AB0AC-3DFF-F449-576B-2B14EE8A06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45956" t="49038"/>
          <a:stretch/>
        </p:blipFill>
        <p:spPr>
          <a:xfrm>
            <a:off x="-250107" y="1055076"/>
            <a:ext cx="766354" cy="632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911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759" y="246432"/>
            <a:ext cx="7679185" cy="1325563"/>
          </a:xfrm>
        </p:spPr>
        <p:txBody>
          <a:bodyPr>
            <a:normAutofit/>
          </a:bodyPr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Correction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PÉRIODE 5</a:t>
            </a:r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41CCC920-3677-4311-81D5-C94090FBC568}"/>
              </a:ext>
            </a:extLst>
          </p:cNvPr>
          <p:cNvSpPr txBox="1"/>
          <p:nvPr/>
        </p:nvSpPr>
        <p:spPr>
          <a:xfrm>
            <a:off x="530093" y="2569423"/>
            <a:ext cx="10513728" cy="1678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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  <a:sym typeface="Wingdings"/>
              </a:rPr>
              <a:t>Non, c’est un nom.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0A93F7C-60D2-2CBA-1D07-29D47252D1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45956" t="49038"/>
          <a:stretch/>
        </p:blipFill>
        <p:spPr>
          <a:xfrm>
            <a:off x="-250107" y="1055076"/>
            <a:ext cx="766354" cy="632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70740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174</Words>
  <Application>Microsoft Office PowerPoint</Application>
  <PresentationFormat>Grand écran</PresentationFormat>
  <Paragraphs>59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Wingdings</vt:lpstr>
      <vt:lpstr>Thème Office</vt:lpstr>
      <vt:lpstr>Rituel 1 </vt:lpstr>
      <vt:lpstr>Présentation PowerPoint</vt:lpstr>
      <vt:lpstr>Correction</vt:lpstr>
      <vt:lpstr>Présentation PowerPoint</vt:lpstr>
      <vt:lpstr>Correction</vt:lpstr>
      <vt:lpstr>Présentation PowerPoint</vt:lpstr>
      <vt:lpstr>Correction</vt:lpstr>
      <vt:lpstr>Présentation PowerPoint</vt:lpstr>
      <vt:lpstr>Correction</vt:lpstr>
      <vt:lpstr>Présentation PowerPoint</vt:lpstr>
      <vt:lpstr>Correction</vt:lpstr>
      <vt:lpstr>Lequel des mots soulignés est un adjectif ? 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43</cp:revision>
  <dcterms:created xsi:type="dcterms:W3CDTF">2021-07-17T07:25:24Z</dcterms:created>
  <dcterms:modified xsi:type="dcterms:W3CDTF">2022-08-22T13:49:12Z</dcterms:modified>
</cp:coreProperties>
</file>