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75" r:id="rId4"/>
    <p:sldId id="267" r:id="rId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9EC979"/>
    <a:srgbClr val="F4944A"/>
    <a:srgbClr val="FFC000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4" d="100"/>
          <a:sy n="44" d="100"/>
        </p:scale>
        <p:origin x="29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00B05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d’oral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Semaine 5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559BA61-89C9-4C2C-89C2-BCC26C693E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 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F79BD12A-AF30-42AA-810B-C3D92C15EC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12677" cy="1813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281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4354" y="46883"/>
            <a:ext cx="9423400" cy="902763"/>
          </a:xfrm>
        </p:spPr>
        <p:txBody>
          <a:bodyPr/>
          <a:lstStyle/>
          <a:p>
            <a:r>
              <a:rPr lang="fr-FR" b="1" dirty="0"/>
              <a:t>Présentation des ateliers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009E01D4-2073-4ED6-9077-C6B0ADBF95B3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Oral 1 – J’écoute avec attention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81AFE7A-FDB3-4DFC-A385-B8E340161E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246" y="855991"/>
            <a:ext cx="4479854" cy="5158191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D509279-5483-4546-8EAB-E5C31F8D90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8D384E2C-51C4-8F5B-D051-6AFD688BBD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84385" y="3658438"/>
            <a:ext cx="3001769" cy="501203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14392513-2944-AA6A-630A-B6DA95A6E773}"/>
              </a:ext>
            </a:extLst>
          </p:cNvPr>
          <p:cNvSpPr txBox="1">
            <a:spLocks/>
          </p:cNvSpPr>
          <p:nvPr/>
        </p:nvSpPr>
        <p:spPr>
          <a:xfrm>
            <a:off x="6567815" y="1661605"/>
            <a:ext cx="2242783" cy="10372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>
                <a:solidFill>
                  <a:srgbClr val="9EC979"/>
                </a:solidFill>
              </a:rPr>
              <a:t>Poème</a:t>
            </a:r>
          </a:p>
        </p:txBody>
      </p:sp>
      <p:sp>
        <p:nvSpPr>
          <p:cNvPr id="6" name="Espace réservé du contenu 9">
            <a:extLst>
              <a:ext uri="{FF2B5EF4-FFF2-40B4-BE49-F238E27FC236}">
                <a16:creationId xmlns:a16="http://schemas.microsoft.com/office/drawing/2014/main" id="{95789194-BD19-422C-1545-8DD6CC2F75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1611" y="2698862"/>
            <a:ext cx="2388987" cy="1037257"/>
          </a:xfrm>
        </p:spPr>
        <p:txBody>
          <a:bodyPr>
            <a:normAutofit fontScale="62500" lnSpcReduction="20000"/>
          </a:bodyPr>
          <a:lstStyle/>
          <a:p>
            <a:r>
              <a:rPr lang="fr-FR" dirty="0"/>
              <a:t>Les critères d’évaluation</a:t>
            </a:r>
          </a:p>
          <a:p>
            <a:r>
              <a:rPr lang="fr-FR" dirty="0"/>
              <a:t>Je mémorise le poème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4EB5A68-7C07-BFB2-E566-D49C9D5FB0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38322" y="4128128"/>
            <a:ext cx="1196278" cy="1532599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10CB3D17-EF74-E0EA-C653-070B5E5FA908}"/>
              </a:ext>
            </a:extLst>
          </p:cNvPr>
          <p:cNvSpPr txBox="1">
            <a:spLocks/>
          </p:cNvSpPr>
          <p:nvPr/>
        </p:nvSpPr>
        <p:spPr>
          <a:xfrm>
            <a:off x="9363877" y="1644126"/>
            <a:ext cx="2242783" cy="10372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>
                <a:solidFill>
                  <a:srgbClr val="9563AA"/>
                </a:solidFill>
              </a:rPr>
              <a:t>Quelle est la règle ? </a:t>
            </a:r>
          </a:p>
        </p:txBody>
      </p:sp>
    </p:spTree>
    <p:extLst>
      <p:ext uri="{BB962C8B-B14F-4D97-AF65-F5344CB8AC3E}">
        <p14:creationId xmlns:p14="http://schemas.microsoft.com/office/powerpoint/2010/main" val="2039492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002" y="74566"/>
            <a:ext cx="9423400" cy="902763"/>
          </a:xfrm>
        </p:spPr>
        <p:txBody>
          <a:bodyPr>
            <a:normAutofit/>
          </a:bodyPr>
          <a:lstStyle/>
          <a:p>
            <a:r>
              <a:rPr lang="fr-FR" sz="3600" b="1" dirty="0">
                <a:solidFill>
                  <a:srgbClr val="9EC979"/>
                </a:solidFill>
              </a:rPr>
              <a:t>Histoires à gogo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1941867F-445F-492C-B367-DA10BB5CEBA3}"/>
              </a:ext>
            </a:extLst>
          </p:cNvPr>
          <p:cNvSpPr txBox="1"/>
          <p:nvPr/>
        </p:nvSpPr>
        <p:spPr>
          <a:xfrm>
            <a:off x="205845" y="6236732"/>
            <a:ext cx="803972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Oral 1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J’écoute avec attention 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Oral 2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Je présente un travail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Oral 4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donne mon avis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3234244E-AF44-4855-B10F-BE33EE41CD82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3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0938D8E-852C-4B30-8872-BC5426CE53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6465" y="4488482"/>
            <a:ext cx="1438486" cy="1857648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57217D50-B38D-44CA-8B7C-8F79ECD313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831498">
            <a:off x="493206" y="3846198"/>
            <a:ext cx="1510290" cy="2100403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9D7D8313-B690-4F41-BE88-C0ED54F86EFC}"/>
              </a:ext>
            </a:extLst>
          </p:cNvPr>
          <p:cNvSpPr txBox="1"/>
          <p:nvPr/>
        </p:nvSpPr>
        <p:spPr>
          <a:xfrm>
            <a:off x="953351" y="1013901"/>
            <a:ext cx="514264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À 2, piochez 3 ou 4 cartes du jeu avec un lieu.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Puis, inventez une histoire. Il faut :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- choisir un héros,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- inventer un problème à résoudre,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- choisir un début et une fin,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- inclure les 3 cartes à l’histoire courte. </a:t>
            </a:r>
            <a:endParaRPr kumimoji="0" lang="fr-FR" sz="2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E4BF7ABD-74A0-4F8A-ACFC-01623177CA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6" name="Titre 1">
            <a:extLst>
              <a:ext uri="{FF2B5EF4-FFF2-40B4-BE49-F238E27FC236}">
                <a16:creationId xmlns:a16="http://schemas.microsoft.com/office/drawing/2014/main" id="{66EEE1EF-3618-41BD-B7C1-971117F47632}"/>
              </a:ext>
            </a:extLst>
          </p:cNvPr>
          <p:cNvSpPr txBox="1">
            <a:spLocks/>
          </p:cNvSpPr>
          <p:nvPr/>
        </p:nvSpPr>
        <p:spPr>
          <a:xfrm>
            <a:off x="7679942" y="179138"/>
            <a:ext cx="3922862" cy="8026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b="1" dirty="0">
                <a:solidFill>
                  <a:srgbClr val="9563AA"/>
                </a:solidFill>
              </a:rPr>
              <a:t>Je présente un livre</a:t>
            </a:r>
          </a:p>
        </p:txBody>
      </p:sp>
      <p:pic>
        <p:nvPicPr>
          <p:cNvPr id="19" name="Picture 2" descr="Livre, Ouvert, Mythologie, Celtique">
            <a:extLst>
              <a:ext uri="{FF2B5EF4-FFF2-40B4-BE49-F238E27FC236}">
                <a16:creationId xmlns:a16="http://schemas.microsoft.com/office/drawing/2014/main" id="{C409BE26-5F1C-4D17-BE3D-9C439276A4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0481" y="2361575"/>
            <a:ext cx="3421784" cy="171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11879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1941867F-445F-492C-B367-DA10BB5CEBA3}"/>
              </a:ext>
            </a:extLst>
          </p:cNvPr>
          <p:cNvSpPr txBox="1"/>
          <p:nvPr/>
        </p:nvSpPr>
        <p:spPr>
          <a:xfrm>
            <a:off x="205846" y="6236732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Oral 1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J’écoute avec attention 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Oral 3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participe à des échanges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3234244E-AF44-4855-B10F-BE33EE41CD82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3</a:t>
            </a:r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8A3D4F5F-0B05-4105-8AF7-1B4BB350CAA8}"/>
              </a:ext>
            </a:extLst>
          </p:cNvPr>
          <p:cNvCxnSpPr>
            <a:cxnSpLocks/>
          </p:cNvCxnSpPr>
          <p:nvPr/>
        </p:nvCxnSpPr>
        <p:spPr>
          <a:xfrm>
            <a:off x="6096000" y="363984"/>
            <a:ext cx="27398" cy="5752731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Titre 1">
            <a:extLst>
              <a:ext uri="{FF2B5EF4-FFF2-40B4-BE49-F238E27FC236}">
                <a16:creationId xmlns:a16="http://schemas.microsoft.com/office/drawing/2014/main" id="{0915923A-4923-49F7-9D27-FD4C0D372388}"/>
              </a:ext>
            </a:extLst>
          </p:cNvPr>
          <p:cNvSpPr txBox="1">
            <a:spLocks/>
          </p:cNvSpPr>
          <p:nvPr/>
        </p:nvSpPr>
        <p:spPr>
          <a:xfrm>
            <a:off x="1055495" y="147562"/>
            <a:ext cx="4062865" cy="9027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>
                <a:solidFill>
                  <a:srgbClr val="9EC979"/>
                </a:solidFill>
              </a:rPr>
              <a:t>Bilan de la collecte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6DBE73E4-8E98-4196-9727-E4D129CEC62F}"/>
              </a:ext>
            </a:extLst>
          </p:cNvPr>
          <p:cNvSpPr txBox="1"/>
          <p:nvPr/>
        </p:nvSpPr>
        <p:spPr>
          <a:xfrm>
            <a:off x="2750596" y="806597"/>
            <a:ext cx="672664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1A81B5DF-1965-4DAD-9D35-FE19F216B1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404" y="2164320"/>
            <a:ext cx="4183631" cy="3186532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F593AF69-AD12-4A51-B6B2-7BD6C2478B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22" name="Titre 1">
            <a:extLst>
              <a:ext uri="{FF2B5EF4-FFF2-40B4-BE49-F238E27FC236}">
                <a16:creationId xmlns:a16="http://schemas.microsoft.com/office/drawing/2014/main" id="{C89CA15F-2286-4C19-B8F3-0071C5B507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9086" y="213024"/>
            <a:ext cx="4328845" cy="886606"/>
          </a:xfrm>
        </p:spPr>
        <p:txBody>
          <a:bodyPr>
            <a:normAutofit/>
          </a:bodyPr>
          <a:lstStyle/>
          <a:p>
            <a:r>
              <a:rPr lang="fr-FR" sz="3600" b="1" dirty="0">
                <a:solidFill>
                  <a:srgbClr val="9563AA"/>
                </a:solidFill>
              </a:rPr>
              <a:t>La foire aux questions</a:t>
            </a:r>
          </a:p>
        </p:txBody>
      </p:sp>
      <p:sp>
        <p:nvSpPr>
          <p:cNvPr id="23" name="Espace réservé du contenu 10">
            <a:extLst>
              <a:ext uri="{FF2B5EF4-FFF2-40B4-BE49-F238E27FC236}">
                <a16:creationId xmlns:a16="http://schemas.microsoft.com/office/drawing/2014/main" id="{B75C1365-15E1-4EED-B7FF-E1192AC524EB}"/>
              </a:ext>
            </a:extLst>
          </p:cNvPr>
          <p:cNvSpPr txBox="1">
            <a:spLocks/>
          </p:cNvSpPr>
          <p:nvPr/>
        </p:nvSpPr>
        <p:spPr>
          <a:xfrm>
            <a:off x="6439772" y="1108178"/>
            <a:ext cx="7931224" cy="459217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/>
              <a:t>Formule correctement les questions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dirty="0"/>
              <a:t>pour avancer dans le jeu.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184810D1-D10A-4DE2-860E-8F3959950D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361399">
            <a:off x="9798436" y="2590120"/>
            <a:ext cx="1213897" cy="3338217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7E23129A-9C49-487E-BE41-553D0FA3AE0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601454">
            <a:off x="7172167" y="2634001"/>
            <a:ext cx="1505192" cy="2777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44213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141</Words>
  <Application>Microsoft Office PowerPoint</Application>
  <PresentationFormat>Grand écran</PresentationFormat>
  <Paragraphs>28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Thème Office</vt:lpstr>
      <vt:lpstr>Activités d’oral</vt:lpstr>
      <vt:lpstr>Présentation des ateliers</vt:lpstr>
      <vt:lpstr>Histoires à gogo</vt:lpstr>
      <vt:lpstr>La foire aux 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36</cp:revision>
  <dcterms:created xsi:type="dcterms:W3CDTF">2021-07-17T07:25:24Z</dcterms:created>
  <dcterms:modified xsi:type="dcterms:W3CDTF">2022-08-22T12:16:50Z</dcterms:modified>
</cp:coreProperties>
</file>