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1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3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Remplacer par un pronom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1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6AC296C-5324-4A02-9A93-4B43FD562C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588"/>
          <a:stretch/>
        </p:blipFill>
        <p:spPr>
          <a:xfrm>
            <a:off x="0" y="1"/>
            <a:ext cx="812677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798" y="58473"/>
            <a:ext cx="9423400" cy="1325563"/>
          </a:xfrm>
        </p:spPr>
        <p:txBody>
          <a:bodyPr/>
          <a:lstStyle/>
          <a:p>
            <a:r>
              <a:rPr lang="fr-FR" b="1" dirty="0"/>
              <a:t>Remplacer le groupe souligné par un pronom.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u="sng" dirty="0"/>
              <a:t>L’encre</a:t>
            </a:r>
            <a:r>
              <a:rPr lang="fr-FR" sz="3600" dirty="0"/>
              <a:t> a coulé partout.</a:t>
            </a:r>
          </a:p>
          <a:p>
            <a:pPr marL="0" indent="0">
              <a:buNone/>
            </a:pP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731D8D6-191C-4DAD-9349-9847E88076D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92" b="50951"/>
          <a:stretch/>
        </p:blipFill>
        <p:spPr>
          <a:xfrm>
            <a:off x="0" y="445982"/>
            <a:ext cx="487680" cy="55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0537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u="sng" dirty="0">
                <a:solidFill>
                  <a:prstClr val="black"/>
                </a:solidFill>
              </a:rPr>
              <a:t>Elle</a:t>
            </a:r>
            <a:r>
              <a:rPr lang="fr-FR" sz="3600" dirty="0">
                <a:solidFill>
                  <a:prstClr val="black"/>
                </a:solidFill>
              </a:rPr>
              <a:t> a coulé partout.</a:t>
            </a:r>
          </a:p>
          <a:p>
            <a:pPr marL="0" indent="0">
              <a:buNone/>
            </a:pPr>
            <a:endParaRPr lang="fr-FR" sz="36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4B95536-B8E8-482A-B8EE-8FE14D086D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92" b="50951"/>
          <a:stretch/>
        </p:blipFill>
        <p:spPr>
          <a:xfrm>
            <a:off x="0" y="445982"/>
            <a:ext cx="487680" cy="55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075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798" y="58473"/>
            <a:ext cx="9423400" cy="1325563"/>
          </a:xfrm>
        </p:spPr>
        <p:txBody>
          <a:bodyPr/>
          <a:lstStyle/>
          <a:p>
            <a:r>
              <a:rPr lang="fr-FR" b="1" dirty="0"/>
              <a:t>Remplacer le groupe souligné par un pronom.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u="sng" dirty="0"/>
              <a:t>La nouvelle année</a:t>
            </a:r>
            <a:r>
              <a:rPr lang="fr-FR" sz="3600" dirty="0"/>
              <a:t> a bien commencé.</a:t>
            </a:r>
          </a:p>
          <a:p>
            <a:pPr marL="0" indent="0">
              <a:buNone/>
            </a:pP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sz="3600" u="sng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92" b="50951"/>
          <a:stretch/>
        </p:blipFill>
        <p:spPr>
          <a:xfrm>
            <a:off x="0" y="445982"/>
            <a:ext cx="487680" cy="55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84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u="sng" dirty="0"/>
              <a:t>Elle</a:t>
            </a:r>
            <a:r>
              <a:rPr lang="fr-FR" sz="3600" dirty="0"/>
              <a:t> a bien commencé.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B633D7C-EFBB-4D18-9079-D969D1E162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92" b="50951"/>
          <a:stretch/>
        </p:blipFill>
        <p:spPr>
          <a:xfrm>
            <a:off x="0" y="445982"/>
            <a:ext cx="487680" cy="55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11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798" y="58473"/>
            <a:ext cx="9423400" cy="1325563"/>
          </a:xfrm>
        </p:spPr>
        <p:txBody>
          <a:bodyPr/>
          <a:lstStyle/>
          <a:p>
            <a:r>
              <a:rPr lang="fr-FR" b="1" dirty="0"/>
              <a:t>Remplacer le groupe souligné par un pronom.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buFont typeface="Wingdings"/>
              <a:buNone/>
              <a:tabLst/>
              <a:defRPr/>
            </a:pP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Mathilde, Laure et Nicolas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ont déjà vu ce film.</a:t>
            </a:r>
          </a:p>
          <a:p>
            <a:pPr marL="0" indent="0">
              <a:buNone/>
            </a:pP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632E072-129B-4D81-836E-3B6D4A3BC4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92" b="50951"/>
          <a:stretch/>
        </p:blipFill>
        <p:spPr>
          <a:xfrm>
            <a:off x="0" y="445982"/>
            <a:ext cx="487680" cy="55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905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buNone/>
              <a:tabLst/>
              <a:defRPr/>
            </a:pP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Ils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ont déjà vu ce film.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sz="3600" dirty="0">
              <a:solidFill>
                <a:prstClr val="black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794CF5D-E544-40C6-B888-8DAA6BB680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92" b="50951"/>
          <a:stretch/>
        </p:blipFill>
        <p:spPr>
          <a:xfrm>
            <a:off x="0" y="445982"/>
            <a:ext cx="487680" cy="55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132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798" y="58473"/>
            <a:ext cx="9423400" cy="1325563"/>
          </a:xfrm>
        </p:spPr>
        <p:txBody>
          <a:bodyPr/>
          <a:lstStyle/>
          <a:p>
            <a:r>
              <a:rPr lang="fr-FR" b="1" dirty="0"/>
              <a:t>Remplacer le groupe souligné par un pronom.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u="sng" dirty="0"/>
              <a:t>Son ombre</a:t>
            </a:r>
            <a:r>
              <a:rPr lang="fr-FR" sz="3600" dirty="0"/>
              <a:t> est énorme !</a:t>
            </a:r>
          </a:p>
          <a:p>
            <a:pPr marL="0" indent="0">
              <a:buNone/>
            </a:pP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65DAFB6-4B59-45EA-A1A5-F057E4050D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92" b="50951"/>
          <a:stretch/>
        </p:blipFill>
        <p:spPr>
          <a:xfrm>
            <a:off x="0" y="445982"/>
            <a:ext cx="487680" cy="55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8306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1090" y="187852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r>
              <a:rPr lang="fr-FR" sz="3600" u="sng" dirty="0"/>
              <a:t>Elle</a:t>
            </a:r>
            <a:r>
              <a:rPr lang="fr-FR" sz="3600" dirty="0"/>
              <a:t> est énorme !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C5478EB-AF9A-416E-9B32-58D24DBECE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92" b="50951"/>
          <a:stretch/>
        </p:blipFill>
        <p:spPr>
          <a:xfrm>
            <a:off x="0" y="445982"/>
            <a:ext cx="487680" cy="55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534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798" y="58473"/>
            <a:ext cx="9423400" cy="1325563"/>
          </a:xfrm>
        </p:spPr>
        <p:txBody>
          <a:bodyPr/>
          <a:lstStyle/>
          <a:p>
            <a:r>
              <a:rPr lang="fr-FR" b="1" dirty="0"/>
              <a:t>Remplacer le groupe souligné par un pronom.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u="sng" dirty="0"/>
              <a:t>Sandrine et toi</a:t>
            </a:r>
            <a:r>
              <a:rPr lang="fr-FR" sz="3600" dirty="0"/>
              <a:t> êtes allées au cinéma pendant les vacances.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DF00115-9CAE-4B53-8FB7-AF65948177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92" b="50951"/>
          <a:stretch/>
        </p:blipFill>
        <p:spPr>
          <a:xfrm>
            <a:off x="0" y="445982"/>
            <a:ext cx="487680" cy="55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768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r>
              <a:rPr lang="fr-FR" sz="3600" u="sng" dirty="0"/>
              <a:t>Vous</a:t>
            </a:r>
            <a:r>
              <a:rPr lang="fr-FR" sz="3600" dirty="0"/>
              <a:t> êtes allées au cinéma pendant les vacances.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6EE0D78-F88D-4486-9902-4056338323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92" b="50951"/>
          <a:stretch/>
        </p:blipFill>
        <p:spPr>
          <a:xfrm>
            <a:off x="0" y="445982"/>
            <a:ext cx="487680" cy="55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04238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168</Words>
  <Application>Microsoft Office PowerPoint</Application>
  <PresentationFormat>Grand écran</PresentationFormat>
  <Paragraphs>54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Wingdings</vt:lpstr>
      <vt:lpstr>Thème Office</vt:lpstr>
      <vt:lpstr>Rituel 3</vt:lpstr>
      <vt:lpstr>Remplacer le groupe souligné par un pronom. </vt:lpstr>
      <vt:lpstr>Correction</vt:lpstr>
      <vt:lpstr>Remplacer le groupe souligné par un pronom. </vt:lpstr>
      <vt:lpstr>Correction</vt:lpstr>
      <vt:lpstr>Remplacer le groupe souligné par un pronom. </vt:lpstr>
      <vt:lpstr>Correction</vt:lpstr>
      <vt:lpstr>Remplacer le groupe souligné par un pronom. </vt:lpstr>
      <vt:lpstr>Correction</vt:lpstr>
      <vt:lpstr>Remplacer le groupe souligné par un pronom. 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20</cp:revision>
  <dcterms:created xsi:type="dcterms:W3CDTF">2021-07-17T07:25:24Z</dcterms:created>
  <dcterms:modified xsi:type="dcterms:W3CDTF">2021-12-29T07:43:06Z</dcterms:modified>
</cp:coreProperties>
</file>