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80" r:id="rId3"/>
    <p:sldId id="281" r:id="rId4"/>
    <p:sldId id="262" r:id="rId5"/>
    <p:sldId id="271" r:id="rId6"/>
    <p:sldId id="279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9EC979"/>
    <a:srgbClr val="13B794"/>
    <a:srgbClr val="FFC000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29/08/2021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z="4400" dirty="0"/>
              <a:t>Semaine 2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28E01D8-5380-44FB-AE90-46DD1DB94D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12677" cy="18138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3E99CDE-05A2-4B12-A6E3-1699B809A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01715" cy="1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:</a:t>
            </a:r>
            <a:endParaRPr lang="fr-FR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8690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endParaRPr lang="fr-FR" sz="2800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2800" dirty="0"/>
              <a:t> </a:t>
            </a:r>
            <a:r>
              <a:rPr lang="fr-FR" sz="5400" dirty="0">
                <a:latin typeface="Cursive standard" pitchFamily="2" charset="0"/>
              </a:rPr>
              <a:t>L, S</a:t>
            </a:r>
            <a:endParaRPr lang="fr-FR" sz="4400" dirty="0">
              <a:latin typeface="Cursive standard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5816F30-ECC5-4FE6-9A29-D6852A56BE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A2471F4-6796-4B4C-B269-665CE6C2A9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0586" y="1950076"/>
            <a:ext cx="4431213" cy="295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568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sz="4400" b="1" dirty="0"/>
              <a:t>Je copie mon poème:</a:t>
            </a:r>
            <a:endParaRPr lang="fr-FR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D51F9A1-4D0E-43F2-B5DB-FD5290260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492" y="313094"/>
            <a:ext cx="3325910" cy="591677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E777744-6B6B-41E7-BBB3-7D01C264A5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81"/>
          <a:stretch/>
        </p:blipFill>
        <p:spPr>
          <a:xfrm>
            <a:off x="0" y="445982"/>
            <a:ext cx="525061" cy="59270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5F273442-DEB9-495F-9303-74E58F05F2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079" y="2148036"/>
            <a:ext cx="3838077" cy="256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15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Compétence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F3CC7D1-CBD6-4215-9A7D-D7A85DED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3E20D3E-5F80-462B-9841-A0A762984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B46FF22-A6B9-4469-A2AC-93C4D23190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66836A4D-A5FD-4720-B5C5-799248F26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717" y="171956"/>
            <a:ext cx="3902229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Je décris l’image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E0A95AD-759B-4CCD-914F-F1A24C396083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85AE0A04-383A-4059-B881-B9AE162A9ED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</a:rPr>
              <a:t>E4 Je produis un écrit répondant à une consigne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37E5EBE9-F648-4919-B79D-5B43ECA226D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1" r="39763"/>
          <a:stretch/>
        </p:blipFill>
        <p:spPr>
          <a:xfrm>
            <a:off x="957244" y="1473676"/>
            <a:ext cx="4404573" cy="3438462"/>
          </a:xfrm>
          <a:prstGeom prst="rect">
            <a:avLst/>
          </a:prstGeom>
        </p:spPr>
      </p:pic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A4C922F8-6B29-4525-85F1-8A6E50883FE0}"/>
              </a:ext>
            </a:extLst>
          </p:cNvPr>
          <p:cNvSpPr txBox="1">
            <a:spLocks/>
          </p:cNvSpPr>
          <p:nvPr/>
        </p:nvSpPr>
        <p:spPr>
          <a:xfrm>
            <a:off x="957244" y="5060288"/>
            <a:ext cx="4150829" cy="64807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/>
              <a:t>Je décris l’image, je fais une liste précise du contenu du sac.  </a:t>
            </a:r>
          </a:p>
        </p:txBody>
      </p:sp>
      <p:sp>
        <p:nvSpPr>
          <p:cNvPr id="20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/>
        </p:nvSpPr>
        <p:spPr>
          <a:xfrm>
            <a:off x="6347236" y="272035"/>
            <a:ext cx="499214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Pourquoi avoir choisi cet objet mystère ? </a:t>
            </a:r>
          </a:p>
        </p:txBody>
      </p:sp>
      <p:sp>
        <p:nvSpPr>
          <p:cNvPr id="21" name="Espace réservé du texte 3">
            <a:extLst>
              <a:ext uri="{FF2B5EF4-FFF2-40B4-BE49-F238E27FC236}">
                <a16:creationId xmlns:a16="http://schemas.microsoft.com/office/drawing/2014/main" id="{D74F19A0-166F-4F4C-BBDF-D33977B32B34}"/>
              </a:ext>
            </a:extLst>
          </p:cNvPr>
          <p:cNvSpPr txBox="1">
            <a:spLocks/>
          </p:cNvSpPr>
          <p:nvPr/>
        </p:nvSpPr>
        <p:spPr>
          <a:xfrm>
            <a:off x="6406053" y="4314628"/>
            <a:ext cx="4992142" cy="166004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400" dirty="0"/>
              <a:t>Ton enseignant a choisi un objet mystère hier. </a:t>
            </a:r>
          </a:p>
          <a:p>
            <a:r>
              <a:rPr lang="fr-FR" sz="3400" dirty="0"/>
              <a:t>Essaye de trouver des raisons pour lesquelles c’est cet objet qui a été choisi. </a:t>
            </a:r>
          </a:p>
          <a:p>
            <a:endParaRPr lang="fr-FR" sz="34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3CCD1A6A-83C0-438D-8004-4C8A49FFAECD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346" y="1578538"/>
            <a:ext cx="4327921" cy="261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982"/>
            <a:ext cx="507432" cy="113255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73BA774-CB49-456E-ACB0-4E20155548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45982"/>
            <a:ext cx="525061" cy="1242080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65D53BB6-0F14-423F-8579-3F53711C3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734" y="8967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J’écris une liste</a:t>
            </a:r>
            <a:endParaRPr lang="fr-FR" dirty="0">
              <a:solidFill>
                <a:srgbClr val="9EC979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6833E87-16DB-4E32-9DA1-10BFF35A7DFB}"/>
              </a:ext>
            </a:extLst>
          </p:cNvPr>
          <p:cNvSpPr txBox="1"/>
          <p:nvPr/>
        </p:nvSpPr>
        <p:spPr>
          <a:xfrm>
            <a:off x="1325069" y="1337529"/>
            <a:ext cx="3592344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9EC979"/>
                </a:solidFill>
              </a:rPr>
              <a:t>CE2 :</a:t>
            </a:r>
            <a:r>
              <a:rPr lang="fr-FR" sz="2800" dirty="0"/>
              <a:t> </a:t>
            </a:r>
          </a:p>
          <a:p>
            <a:r>
              <a:rPr lang="fr-FR" sz="2800" dirty="0"/>
              <a:t>Poursuis la liste en suivant le modèle :</a:t>
            </a:r>
          </a:p>
          <a:p>
            <a:endParaRPr lang="fr-FR" sz="2800" dirty="0"/>
          </a:p>
          <a:p>
            <a:r>
              <a:rPr lang="fr-FR" sz="2800" b="1" dirty="0"/>
              <a:t>Pour écrire, j’ai besoin d’un stylo et d’un cahier.</a:t>
            </a:r>
          </a:p>
          <a:p>
            <a:endParaRPr lang="fr-FR" sz="2000" b="1" dirty="0"/>
          </a:p>
          <a:p>
            <a:endParaRPr lang="fr-FR" sz="2000" b="1" dirty="0"/>
          </a:p>
          <a:p>
            <a:endParaRPr lang="fr-FR" sz="2000" b="1" dirty="0"/>
          </a:p>
          <a:p>
            <a:endParaRPr lang="fr-FR" sz="1100" b="1" dirty="0"/>
          </a:p>
          <a:p>
            <a:pPr lvl="0">
              <a:spcBef>
                <a:spcPct val="20000"/>
              </a:spcBef>
            </a:pPr>
            <a:r>
              <a:rPr lang="fr-FR" sz="2000" i="1" dirty="0">
                <a:solidFill>
                  <a:srgbClr val="00B050"/>
                </a:solidFill>
              </a:rPr>
              <a:t>E4 Je produis un écrit répondant à une consigne.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723FFB6D-F685-48EB-8F95-C9BA80CC824E}"/>
              </a:ext>
            </a:extLst>
          </p:cNvPr>
          <p:cNvSpPr txBox="1">
            <a:spLocks/>
          </p:cNvSpPr>
          <p:nvPr/>
        </p:nvSpPr>
        <p:spPr>
          <a:xfrm>
            <a:off x="6226484" y="168824"/>
            <a:ext cx="52338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b="1" dirty="0">
                <a:solidFill>
                  <a:srgbClr val="9563AA"/>
                </a:solidFill>
              </a:rPr>
              <a:t>J’écris des conseils pour bien profiter de l’année…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818DBFE3-4A2A-4AE8-A6AB-EBA21779CF9A}"/>
              </a:ext>
            </a:extLst>
          </p:cNvPr>
          <p:cNvSpPr txBox="1">
            <a:spLocks/>
          </p:cNvSpPr>
          <p:nvPr/>
        </p:nvSpPr>
        <p:spPr>
          <a:xfrm>
            <a:off x="5574132" y="3776658"/>
            <a:ext cx="5998483" cy="205881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b="1" dirty="0">
                <a:solidFill>
                  <a:srgbClr val="9563AA"/>
                </a:solidFill>
              </a:rPr>
              <a:t>CM1 </a:t>
            </a:r>
            <a:r>
              <a:rPr lang="fr-FR" dirty="0"/>
              <a:t>: J’écris des conseils aux élèves de CE2</a:t>
            </a:r>
          </a:p>
          <a:p>
            <a:r>
              <a:rPr lang="fr-FR" dirty="0"/>
              <a:t>Je leur explique comment bien profiter de leur année : ce qu’ils vont apprendre, ce qu’ils vont découvrir, pourquoi c’est une année importante.  </a:t>
            </a:r>
          </a:p>
          <a:p>
            <a:endParaRPr lang="fr-FR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F4EF43A4-AE50-4A99-AB24-B718DB98F2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90" b="12874"/>
          <a:stretch/>
        </p:blipFill>
        <p:spPr bwMode="auto">
          <a:xfrm>
            <a:off x="6760614" y="1337400"/>
            <a:ext cx="3625520" cy="225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426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1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B1C08EB4-AB8E-42B6-AFA6-75BBEFA28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863" r="3357"/>
          <a:stretch/>
        </p:blipFill>
        <p:spPr>
          <a:xfrm>
            <a:off x="1" y="1065320"/>
            <a:ext cx="507432" cy="622742"/>
          </a:xfrm>
          <a:prstGeom prst="rect">
            <a:avLst/>
          </a:prstGeom>
        </p:spPr>
      </p:pic>
      <p:sp>
        <p:nvSpPr>
          <p:cNvPr id="9" name="Titre 1">
            <a:extLst>
              <a:ext uri="{FF2B5EF4-FFF2-40B4-BE49-F238E27FC236}">
                <a16:creationId xmlns:a16="http://schemas.microsoft.com/office/drawing/2014/main" id="{7DF1182F-5008-40A3-A8BB-9C4D91778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-2112"/>
            <a:ext cx="9423400" cy="1325563"/>
          </a:xfrm>
        </p:spPr>
        <p:txBody>
          <a:bodyPr/>
          <a:lstStyle/>
          <a:p>
            <a:r>
              <a:rPr lang="fr-FR" b="1" dirty="0"/>
              <a:t>Que s’est-il passé dans la classe ? 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8B359807-0260-4954-8FC7-A90A4108BCA4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fr-FR" sz="1600" i="1" dirty="0">
                <a:solidFill>
                  <a:srgbClr val="00B050"/>
                </a:solidFill>
              </a:rPr>
              <a:t>E4 Je produis un écrit répondant à une consigne.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8590F006-276C-487F-B44B-5FDC800B342C}"/>
              </a:ext>
            </a:extLst>
          </p:cNvPr>
          <p:cNvSpPr txBox="1">
            <a:spLocks/>
          </p:cNvSpPr>
          <p:nvPr/>
        </p:nvSpPr>
        <p:spPr>
          <a:xfrm>
            <a:off x="1434232" y="1540359"/>
            <a:ext cx="9745602" cy="170317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En rentrant lundi matin, la maîtresse / le maître a trouvé des confettis dans la classe. D’où viennent-ils ? Que s’est-il passé ? </a:t>
            </a:r>
          </a:p>
          <a:p>
            <a:endParaRPr lang="fr-FR" sz="1400" dirty="0"/>
          </a:p>
          <a:p>
            <a:r>
              <a:rPr lang="fr-FR" sz="2800" dirty="0"/>
              <a:t>Imagine et raconte en 4-5 lignes environ.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F2B05F9D-AF8E-4090-AE74-2A31D6F9A8A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233" y="3361463"/>
            <a:ext cx="8229600" cy="283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95129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228</Words>
  <Application>Microsoft Office PowerPoint</Application>
  <PresentationFormat>Grand écran</PresentationFormat>
  <Paragraphs>47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Je copie :</vt:lpstr>
      <vt:lpstr>Je copie mon poème:</vt:lpstr>
      <vt:lpstr>Je décris l’image</vt:lpstr>
      <vt:lpstr>J’écris une liste</vt:lpstr>
      <vt:lpstr>Que s’est-il passé dans la classe 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24</cp:revision>
  <dcterms:created xsi:type="dcterms:W3CDTF">2021-07-17T07:25:24Z</dcterms:created>
  <dcterms:modified xsi:type="dcterms:W3CDTF">2021-08-29T18:17:08Z</dcterms:modified>
</cp:coreProperties>
</file>