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29" y="1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2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40516"/>
            <a:ext cx="9144000" cy="1655762"/>
          </a:xfrm>
        </p:spPr>
        <p:txBody>
          <a:bodyPr>
            <a:normAutofit/>
          </a:bodyPr>
          <a:lstStyle/>
          <a:p>
            <a:r>
              <a:rPr lang="fr-FR" sz="4400" dirty="0"/>
              <a:t>Les pronoms personnels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5</a:t>
            </a:r>
          </a:p>
        </p:txBody>
      </p:sp>
      <p:pic>
        <p:nvPicPr>
          <p:cNvPr id="5" name="Image 4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555D9975-1891-4D0F-93E7-0EC0A3458E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1" t="21414" r="11717" b="16633"/>
          <a:stretch/>
        </p:blipFill>
        <p:spPr>
          <a:xfrm>
            <a:off x="9941371" y="3640516"/>
            <a:ext cx="1645564" cy="1823998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E7F0356B-5595-44DD-BE46-89EA57DB24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64916"/>
            <a:ext cx="686148" cy="162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614" y="94378"/>
            <a:ext cx="9423400" cy="1325563"/>
          </a:xfrm>
        </p:spPr>
        <p:txBody>
          <a:bodyPr/>
          <a:lstStyle/>
          <a:p>
            <a:r>
              <a:rPr lang="fr-FR" b="1" dirty="0"/>
              <a:t>Remplace par le bon pronom personnel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956404" y="1744662"/>
            <a:ext cx="753198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>
              <a:lnSpc>
                <a:spcPct val="150000"/>
              </a:lnSpc>
            </a:pPr>
            <a:r>
              <a:rPr lang="fr-FR" sz="3200" u="sng" dirty="0"/>
              <a:t>Cette fête </a:t>
            </a:r>
            <a:r>
              <a:rPr lang="fr-FR" sz="3200" dirty="0"/>
              <a:t>était vraiment magique !</a:t>
            </a:r>
          </a:p>
          <a:p>
            <a:pPr>
              <a:lnSpc>
                <a:spcPct val="150000"/>
              </a:lnSpc>
            </a:pPr>
            <a:endParaRPr lang="fr-FR" sz="3200" dirty="0"/>
          </a:p>
          <a:p>
            <a:pPr marL="0" indent="0">
              <a:buNone/>
            </a:pPr>
            <a:r>
              <a:rPr lang="fr-FR" sz="3200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200" dirty="0"/>
              <a:t>Ils inviteront </a:t>
            </a:r>
            <a:r>
              <a:rPr lang="fr-FR" sz="3200" u="sng" dirty="0"/>
              <a:t>ma mère </a:t>
            </a:r>
            <a:r>
              <a:rPr lang="fr-FR" sz="3200" dirty="0"/>
              <a:t>pour le repas</a:t>
            </a:r>
            <a:r>
              <a:rPr lang="fr-FR" sz="3200" dirty="0">
                <a:solidFill>
                  <a:srgbClr val="7030A0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endParaRPr lang="fr-FR" sz="3200" dirty="0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4C010B60-0C92-47E8-86F1-14E77373DA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0594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614" y="94378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956403" y="1744662"/>
            <a:ext cx="829111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>
              <a:lnSpc>
                <a:spcPct val="150000"/>
              </a:lnSpc>
            </a:pPr>
            <a:r>
              <a:rPr lang="fr-FR" sz="3200" u="sng" dirty="0">
                <a:solidFill>
                  <a:srgbClr val="00B0F0"/>
                </a:solidFill>
              </a:rPr>
              <a:t>Elle </a:t>
            </a:r>
            <a:r>
              <a:rPr lang="fr-FR" sz="3200" dirty="0"/>
              <a:t>était vraiment magique !</a:t>
            </a:r>
          </a:p>
          <a:p>
            <a:pPr>
              <a:lnSpc>
                <a:spcPct val="150000"/>
              </a:lnSpc>
            </a:pPr>
            <a:endParaRPr lang="fr-FR" sz="3200" dirty="0"/>
          </a:p>
          <a:p>
            <a:pPr marL="0" indent="0">
              <a:buNone/>
            </a:pPr>
            <a:r>
              <a:rPr lang="fr-FR" sz="3200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200" dirty="0"/>
              <a:t>Ils </a:t>
            </a:r>
            <a:r>
              <a:rPr lang="fr-FR" sz="3200" u="sng" dirty="0"/>
              <a:t>l’</a:t>
            </a:r>
            <a:r>
              <a:rPr lang="fr-FR" sz="3200" dirty="0"/>
              <a:t>inviteront pour le repas.</a:t>
            </a:r>
          </a:p>
          <a:p>
            <a:pPr>
              <a:lnSpc>
                <a:spcPct val="150000"/>
              </a:lnSpc>
            </a:pPr>
            <a:endParaRPr lang="fr-FR" sz="3200" dirty="0"/>
          </a:p>
        </p:txBody>
      </p:sp>
      <p:pic>
        <p:nvPicPr>
          <p:cNvPr id="18" name="Image 17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ABB0B410-6DA5-487E-BCA3-40406307FE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1" t="21414" r="11717" b="16633"/>
          <a:stretch/>
        </p:blipFill>
        <p:spPr>
          <a:xfrm>
            <a:off x="1318614" y="2384503"/>
            <a:ext cx="602864" cy="668235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2086DD98-629A-44F6-9825-E1D65BD2F8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9484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614" y="94378"/>
            <a:ext cx="9423400" cy="1325563"/>
          </a:xfrm>
        </p:spPr>
        <p:txBody>
          <a:bodyPr/>
          <a:lstStyle/>
          <a:p>
            <a:r>
              <a:rPr lang="fr-FR" b="1" dirty="0"/>
              <a:t>Remplace par le bon pronom personnel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994584" y="1649234"/>
            <a:ext cx="8098615" cy="43513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>
              <a:lnSpc>
                <a:spcPct val="150000"/>
              </a:lnSpc>
            </a:pPr>
            <a:r>
              <a:rPr lang="fr-FR" sz="3200" u="sng" dirty="0"/>
              <a:t>Les secondes, les minutes, les heures </a:t>
            </a:r>
            <a:r>
              <a:rPr lang="fr-FR" sz="3200" dirty="0"/>
              <a:t>s’écoulaient lentement.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200" dirty="0"/>
          </a:p>
          <a:p>
            <a:pPr marL="0" indent="0">
              <a:buNone/>
            </a:pPr>
            <a:r>
              <a:rPr lang="fr-FR" sz="3200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200" u="sng" dirty="0"/>
              <a:t>Les planètes, les étoiles et les comètes</a:t>
            </a:r>
            <a:r>
              <a:rPr lang="fr-FR" sz="3200" dirty="0"/>
              <a:t> sont des astres.</a:t>
            </a:r>
          </a:p>
          <a:p>
            <a:pPr marL="0" indent="0">
              <a:buNone/>
            </a:pPr>
            <a:endParaRPr lang="fr-FR" sz="3200" dirty="0"/>
          </a:p>
          <a:p>
            <a:pPr marL="0" indent="0">
              <a:buNone/>
            </a:pPr>
            <a:endParaRPr lang="fr-FR" sz="3200" dirty="0"/>
          </a:p>
          <a:p>
            <a:pPr marL="0" indent="0">
              <a:lnSpc>
                <a:spcPct val="150000"/>
              </a:lnSpc>
              <a:buNone/>
            </a:pPr>
            <a:endParaRPr lang="fr-FR" sz="3200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95F06E0-EA69-44F3-A619-50BD182052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222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614" y="94378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956404" y="164923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>
              <a:lnSpc>
                <a:spcPct val="150000"/>
              </a:lnSpc>
            </a:pPr>
            <a:r>
              <a:rPr lang="fr-FR" sz="3200" u="sng" dirty="0">
                <a:solidFill>
                  <a:srgbClr val="00B0F0"/>
                </a:solidFill>
              </a:rPr>
              <a:t>Elles</a:t>
            </a:r>
            <a:r>
              <a:rPr lang="fr-FR" sz="3200" dirty="0">
                <a:solidFill>
                  <a:srgbClr val="00B0F0"/>
                </a:solidFill>
              </a:rPr>
              <a:t> </a:t>
            </a:r>
            <a:r>
              <a:rPr lang="fr-FR" sz="3200" dirty="0"/>
              <a:t>s’écoulaient lentement.</a:t>
            </a:r>
          </a:p>
          <a:p>
            <a:pPr>
              <a:lnSpc>
                <a:spcPct val="150000"/>
              </a:lnSpc>
            </a:pPr>
            <a:endParaRPr lang="fr-FR" sz="3200" dirty="0"/>
          </a:p>
          <a:p>
            <a:pPr marL="0" indent="0">
              <a:buNone/>
            </a:pPr>
            <a:r>
              <a:rPr lang="fr-FR" sz="3200" dirty="0">
                <a:solidFill>
                  <a:srgbClr val="9563AA"/>
                </a:solidFill>
              </a:rPr>
              <a:t>CM1 :</a:t>
            </a:r>
          </a:p>
          <a:p>
            <a:pPr marL="0" lvl="0" indent="0">
              <a:buClr>
                <a:srgbClr val="A5300F"/>
              </a:buClr>
              <a:buNone/>
            </a:pPr>
            <a:r>
              <a:rPr lang="fr-FR" sz="3200" u="sng" dirty="0"/>
              <a:t>Elle</a:t>
            </a:r>
            <a:r>
              <a:rPr lang="fr-FR" sz="3200" dirty="0"/>
              <a:t>s sont des astres.</a:t>
            </a:r>
          </a:p>
          <a:p>
            <a:pPr>
              <a:lnSpc>
                <a:spcPct val="150000"/>
              </a:lnSpc>
            </a:pPr>
            <a:endParaRPr lang="fr-FR" sz="3200" dirty="0"/>
          </a:p>
        </p:txBody>
      </p:sp>
      <p:pic>
        <p:nvPicPr>
          <p:cNvPr id="18" name="Image 17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327B5FD1-4B90-4F13-9113-6A774795D2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1" t="21414" r="11717" b="16633"/>
          <a:stretch/>
        </p:blipFill>
        <p:spPr>
          <a:xfrm>
            <a:off x="1740645" y="2112263"/>
            <a:ext cx="602864" cy="668235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85B555FB-2073-4D0D-972F-64DED849A9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957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614" y="94378"/>
            <a:ext cx="9423400" cy="1325563"/>
          </a:xfrm>
        </p:spPr>
        <p:txBody>
          <a:bodyPr/>
          <a:lstStyle/>
          <a:p>
            <a:r>
              <a:rPr lang="fr-FR" b="1" dirty="0"/>
              <a:t>Remplace par le bon pronom personnel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956404" y="1744662"/>
            <a:ext cx="81358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>
              <a:lnSpc>
                <a:spcPct val="150000"/>
              </a:lnSpc>
            </a:pPr>
            <a:r>
              <a:rPr lang="fr-FR" sz="3200" u="sng" dirty="0"/>
              <a:t>Léo, Astrid et Jenny </a:t>
            </a:r>
            <a:r>
              <a:rPr lang="fr-FR" sz="3200" dirty="0"/>
              <a:t>ont tellement froid !</a:t>
            </a:r>
          </a:p>
          <a:p>
            <a:pPr>
              <a:lnSpc>
                <a:spcPct val="150000"/>
              </a:lnSpc>
            </a:pPr>
            <a:endParaRPr lang="fr-FR" sz="3200" dirty="0"/>
          </a:p>
          <a:p>
            <a:pPr marL="0" indent="0">
              <a:buNone/>
            </a:pPr>
            <a:r>
              <a:rPr lang="fr-FR" sz="3200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200" dirty="0"/>
              <a:t>Hier, </a:t>
            </a:r>
            <a:r>
              <a:rPr lang="fr-FR" sz="3200" u="sng" dirty="0"/>
              <a:t>Mounir et moi</a:t>
            </a:r>
            <a:r>
              <a:rPr lang="fr-FR" sz="3200" dirty="0"/>
              <a:t> avons fait de l’escalade.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200" dirty="0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604AA526-48BA-4E6F-9371-872A6B18D0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745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614" y="94378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863282" y="1554588"/>
            <a:ext cx="695224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>
              <a:lnSpc>
                <a:spcPct val="150000"/>
              </a:lnSpc>
            </a:pPr>
            <a:r>
              <a:rPr lang="fr-FR" sz="3200" u="sng" dirty="0">
                <a:solidFill>
                  <a:srgbClr val="00B0F0"/>
                </a:solidFill>
              </a:rPr>
              <a:t>Ils </a:t>
            </a:r>
            <a:r>
              <a:rPr lang="fr-FR" sz="3200" dirty="0"/>
              <a:t>ont tellement froid !</a:t>
            </a:r>
          </a:p>
          <a:p>
            <a:pPr>
              <a:lnSpc>
                <a:spcPct val="150000"/>
              </a:lnSpc>
            </a:pPr>
            <a:endParaRPr lang="fr-FR" sz="3200" dirty="0"/>
          </a:p>
          <a:p>
            <a:pPr marL="0" indent="0">
              <a:buNone/>
            </a:pPr>
            <a:r>
              <a:rPr lang="fr-FR" sz="3200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200" dirty="0"/>
              <a:t>Hier, </a:t>
            </a:r>
            <a:r>
              <a:rPr lang="fr-FR" sz="3200" u="sng" dirty="0"/>
              <a:t>nou</a:t>
            </a:r>
            <a:r>
              <a:rPr lang="fr-FR" sz="3200" dirty="0"/>
              <a:t>s avons fait de l’escalade. 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200" dirty="0"/>
          </a:p>
        </p:txBody>
      </p:sp>
      <p:pic>
        <p:nvPicPr>
          <p:cNvPr id="18" name="Image 17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3A3E7F3B-2C77-41EE-9718-FEC085A03A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1" t="21414" r="11717" b="16633"/>
          <a:stretch/>
        </p:blipFill>
        <p:spPr>
          <a:xfrm>
            <a:off x="1039947" y="2103778"/>
            <a:ext cx="602864" cy="668235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E53666ED-3ABF-4B72-AF26-10EB5E2F3C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223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614" y="94378"/>
            <a:ext cx="9423400" cy="1325563"/>
          </a:xfrm>
        </p:spPr>
        <p:txBody>
          <a:bodyPr/>
          <a:lstStyle/>
          <a:p>
            <a:r>
              <a:rPr lang="fr-FR" b="1" dirty="0"/>
              <a:t>Remplace par le bon pronom personnel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956404" y="1649234"/>
            <a:ext cx="978561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>
              <a:lnSpc>
                <a:spcPct val="150000"/>
              </a:lnSpc>
            </a:pPr>
            <a:r>
              <a:rPr lang="fr-FR" sz="3200" u="sng" dirty="0"/>
              <a:t>Ma mère et moi </a:t>
            </a:r>
            <a:r>
              <a:rPr lang="fr-FR" sz="3200" dirty="0"/>
              <a:t>installons le nouveau canapé dans le salon.</a:t>
            </a:r>
          </a:p>
          <a:p>
            <a:pPr marL="0" indent="0">
              <a:buNone/>
            </a:pPr>
            <a:r>
              <a:rPr lang="fr-FR" sz="3200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200" u="sng" dirty="0"/>
              <a:t>L’astéroïde</a:t>
            </a:r>
            <a:r>
              <a:rPr lang="fr-FR" sz="3200" dirty="0"/>
              <a:t> pourrait détruire une ville entière. </a:t>
            </a:r>
          </a:p>
          <a:p>
            <a:pPr marL="0" indent="0">
              <a:buNone/>
            </a:pPr>
            <a:endParaRPr lang="fr-FR" sz="3200" dirty="0"/>
          </a:p>
          <a:p>
            <a:pPr>
              <a:lnSpc>
                <a:spcPct val="150000"/>
              </a:lnSpc>
            </a:pPr>
            <a:endParaRPr lang="fr-FR" sz="3200" dirty="0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81322DE3-58AE-47C6-8848-4569C99590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5625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614" y="94378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956403" y="1640352"/>
            <a:ext cx="902826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>
              <a:lnSpc>
                <a:spcPct val="150000"/>
              </a:lnSpc>
            </a:pPr>
            <a:r>
              <a:rPr lang="fr-FR" sz="3200" u="sng" dirty="0">
                <a:solidFill>
                  <a:srgbClr val="00B0F0"/>
                </a:solidFill>
              </a:rPr>
              <a:t>Nous </a:t>
            </a:r>
            <a:r>
              <a:rPr lang="fr-FR" sz="3200" dirty="0"/>
              <a:t>installons le nouveau canapé dans le salon.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200" dirty="0"/>
          </a:p>
          <a:p>
            <a:pPr marL="0" indent="0">
              <a:buNone/>
            </a:pPr>
            <a:r>
              <a:rPr lang="fr-FR" sz="3200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200" u="sng" dirty="0"/>
              <a:t>Il</a:t>
            </a:r>
            <a:r>
              <a:rPr lang="fr-FR" sz="3200" dirty="0"/>
              <a:t> pourrait détruire une ville entière. </a:t>
            </a:r>
          </a:p>
          <a:p>
            <a:pPr>
              <a:lnSpc>
                <a:spcPct val="150000"/>
              </a:lnSpc>
            </a:pPr>
            <a:endParaRPr lang="fr-FR" sz="3200" dirty="0"/>
          </a:p>
        </p:txBody>
      </p:sp>
      <p:pic>
        <p:nvPicPr>
          <p:cNvPr id="18" name="Image 17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48086D4B-9D25-435A-954F-6AF2031217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1" t="21414" r="11717" b="16633"/>
          <a:stretch/>
        </p:blipFill>
        <p:spPr>
          <a:xfrm>
            <a:off x="1531688" y="2280193"/>
            <a:ext cx="602864" cy="668235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B308071A-6621-4A75-819E-A85557AE4E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7670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614" y="94378"/>
            <a:ext cx="9423400" cy="1325563"/>
          </a:xfrm>
        </p:spPr>
        <p:txBody>
          <a:bodyPr/>
          <a:lstStyle/>
          <a:p>
            <a:r>
              <a:rPr lang="fr-FR" b="1" dirty="0"/>
              <a:t>Remplace par le bon pronom personnel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889408" y="1744662"/>
            <a:ext cx="837536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>
              <a:lnSpc>
                <a:spcPct val="150000"/>
              </a:lnSpc>
            </a:pPr>
            <a:r>
              <a:rPr lang="fr-FR" sz="3200" u="sng" dirty="0"/>
              <a:t>Ton frère et toi </a:t>
            </a:r>
            <a:r>
              <a:rPr lang="fr-FR" sz="3200" dirty="0"/>
              <a:t>avez visité un nouvel appartement.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200" dirty="0"/>
          </a:p>
          <a:p>
            <a:pPr marL="0" indent="0">
              <a:buNone/>
            </a:pPr>
            <a:r>
              <a:rPr lang="fr-FR" sz="3200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200" dirty="0"/>
              <a:t>Il promenait </a:t>
            </a:r>
            <a:r>
              <a:rPr lang="fr-FR" sz="3200" u="sng" dirty="0"/>
              <a:t>son chien </a:t>
            </a:r>
            <a:r>
              <a:rPr lang="fr-FR" sz="3200" dirty="0"/>
              <a:t>quand je suis arrivé.</a:t>
            </a:r>
          </a:p>
          <a:p>
            <a:pPr>
              <a:lnSpc>
                <a:spcPct val="150000"/>
              </a:lnSpc>
            </a:pPr>
            <a:endParaRPr lang="fr-FR" sz="3200" dirty="0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696BCAC1-A9D9-4F68-B0F7-1736382A00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1800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614" y="94378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088574" y="1878528"/>
            <a:ext cx="871103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>
              <a:lnSpc>
                <a:spcPct val="150000"/>
              </a:lnSpc>
            </a:pPr>
            <a:r>
              <a:rPr lang="fr-FR" sz="3200" u="sng" dirty="0">
                <a:solidFill>
                  <a:srgbClr val="00B0F0"/>
                </a:solidFill>
              </a:rPr>
              <a:t>Vous </a:t>
            </a:r>
            <a:r>
              <a:rPr lang="fr-FR" sz="3200" dirty="0"/>
              <a:t>avez visité un nouvel appartement.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200" dirty="0"/>
          </a:p>
          <a:p>
            <a:pPr marL="0" indent="0">
              <a:buNone/>
            </a:pPr>
            <a:r>
              <a:rPr lang="fr-FR" sz="3200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200" dirty="0"/>
              <a:t>Il </a:t>
            </a:r>
            <a:r>
              <a:rPr lang="fr-FR" sz="3200" u="sng" dirty="0"/>
              <a:t>le</a:t>
            </a:r>
            <a:r>
              <a:rPr lang="fr-FR" sz="3200" dirty="0"/>
              <a:t> promenait quand je suis arrivé.</a:t>
            </a:r>
          </a:p>
          <a:p>
            <a:pPr marL="0" indent="0">
              <a:buNone/>
            </a:pPr>
            <a:endParaRPr lang="fr-FR" sz="3200" dirty="0"/>
          </a:p>
          <a:p>
            <a:pPr marL="0" indent="0">
              <a:lnSpc>
                <a:spcPct val="150000"/>
              </a:lnSpc>
              <a:buNone/>
            </a:pPr>
            <a:endParaRPr lang="fr-FR" sz="3200" dirty="0"/>
          </a:p>
        </p:txBody>
      </p:sp>
      <p:pic>
        <p:nvPicPr>
          <p:cNvPr id="18" name="Image 17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EAF89D3C-BF5E-47F9-AF99-8325DFC537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1" t="21414" r="11717" b="16633"/>
          <a:stretch/>
        </p:blipFill>
        <p:spPr>
          <a:xfrm>
            <a:off x="1496853" y="2486957"/>
            <a:ext cx="602864" cy="668235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254DD844-DADE-4A7E-8CA3-0285237E20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90169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267</Words>
  <Application>Microsoft Office PowerPoint</Application>
  <PresentationFormat>Grand écran</PresentationFormat>
  <Paragraphs>80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Thème Office</vt:lpstr>
      <vt:lpstr>Rituel 2</vt:lpstr>
      <vt:lpstr>Remplace par le bon pronom personnel :</vt:lpstr>
      <vt:lpstr>CORRECTION</vt:lpstr>
      <vt:lpstr>Remplace par le bon pronom personnel :</vt:lpstr>
      <vt:lpstr>CORRECTION</vt:lpstr>
      <vt:lpstr>Remplace par le bon pronom personnel :</vt:lpstr>
      <vt:lpstr>CORRECTION</vt:lpstr>
      <vt:lpstr>Remplace par le bon pronom personnel :</vt:lpstr>
      <vt:lpstr>CORRECTION</vt:lpstr>
      <vt:lpstr>Remplace par le bon pronom personnel :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39</cp:revision>
  <dcterms:created xsi:type="dcterms:W3CDTF">2021-07-17T07:25:24Z</dcterms:created>
  <dcterms:modified xsi:type="dcterms:W3CDTF">2022-08-22T12:12:15Z</dcterms:modified>
</cp:coreProperties>
</file>