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0" r:id="rId3"/>
    <p:sldId id="273" r:id="rId4"/>
    <p:sldId id="272" r:id="rId5"/>
    <p:sldId id="281" r:id="rId6"/>
    <p:sldId id="262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4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/>
              <a:t>Je copie :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6600" dirty="0">
                <a:latin typeface="Cursive standard" pitchFamily="2" charset="0"/>
              </a:rPr>
              <a:t> V, W</a:t>
            </a:r>
          </a:p>
          <a:p>
            <a:pPr>
              <a:lnSpc>
                <a:spcPct val="150000"/>
              </a:lnSpc>
            </a:pPr>
            <a:endParaRPr lang="fr-FR" sz="4400" dirty="0">
              <a:latin typeface="Cursive standard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C5F12F0-D3F8-444D-96A7-3F153A43C1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382"/>
          <a:stretch/>
        </p:blipFill>
        <p:spPr>
          <a:xfrm>
            <a:off x="1" y="798989"/>
            <a:ext cx="628336" cy="73752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1B737A4-79D9-4D75-A2C9-21A0B600EE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0586" y="1950076"/>
            <a:ext cx="4431213" cy="295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22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/>
              <a:t>Je copie :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4400" dirty="0">
                <a:latin typeface="Cursive standard" pitchFamily="2" charset="0"/>
              </a:rPr>
              <a:t>Je copie le texte indiqué en faisant attention à la formation des lettres et à la lisibilité.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2DFD99A-41BD-4BC8-86FC-3623BB4E96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382"/>
          <a:stretch/>
        </p:blipFill>
        <p:spPr>
          <a:xfrm>
            <a:off x="1" y="798989"/>
            <a:ext cx="628336" cy="73752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BA0066B-284C-4CA3-9E60-DD12B9B15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8434" y="4156935"/>
            <a:ext cx="2095131" cy="139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324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7" name="Espace réservé du texte 4">
            <a:extLst>
              <a:ext uri="{FF2B5EF4-FFF2-40B4-BE49-F238E27FC236}">
                <a16:creationId xmlns:a16="http://schemas.microsoft.com/office/drawing/2014/main" id="{4DA75658-C1D7-46CD-A014-04064F52CBE4}"/>
              </a:ext>
            </a:extLst>
          </p:cNvPr>
          <p:cNvSpPr txBox="1">
            <a:spLocks/>
          </p:cNvSpPr>
          <p:nvPr/>
        </p:nvSpPr>
        <p:spPr>
          <a:xfrm>
            <a:off x="885832" y="1777504"/>
            <a:ext cx="4390130" cy="128660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raconte à l’imparfait ce dont je me souviens de mes années de maternelle.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2" descr="Garderie, Enfant, Maternelle, École">
            <a:extLst>
              <a:ext uri="{FF2B5EF4-FFF2-40B4-BE49-F238E27FC236}">
                <a16:creationId xmlns:a16="http://schemas.microsoft.com/office/drawing/2014/main" id="{3EADE22B-46DF-4ACD-A76E-B008FFD54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302" y="3675355"/>
            <a:ext cx="3458904" cy="230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re 2">
            <a:extLst>
              <a:ext uri="{FF2B5EF4-FFF2-40B4-BE49-F238E27FC236}">
                <a16:creationId xmlns:a16="http://schemas.microsoft.com/office/drawing/2014/main" id="{E9A03358-E092-4402-8976-1B55E259620E}"/>
              </a:ext>
            </a:extLst>
          </p:cNvPr>
          <p:cNvSpPr txBox="1">
            <a:spLocks/>
          </p:cNvSpPr>
          <p:nvPr/>
        </p:nvSpPr>
        <p:spPr>
          <a:xfrm>
            <a:off x="1325246" y="246432"/>
            <a:ext cx="351130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Quand j’étais en maternelle…</a:t>
            </a: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86FABFD9-CBEC-432F-BFD6-0D67EDCF9607}"/>
              </a:ext>
            </a:extLst>
          </p:cNvPr>
          <p:cNvSpPr txBox="1">
            <a:spLocks/>
          </p:cNvSpPr>
          <p:nvPr/>
        </p:nvSpPr>
        <p:spPr>
          <a:xfrm>
            <a:off x="3080897" y="5903626"/>
            <a:ext cx="7848872" cy="8378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1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E4 Je produis un écrit répondant à une consigne</a:t>
            </a:r>
            <a:endParaRPr kumimoji="0" lang="fr-FR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D0D7493F-E193-4606-9160-40ED8540FB01}"/>
              </a:ext>
            </a:extLst>
          </p:cNvPr>
          <p:cNvSpPr txBox="1">
            <a:spLocks/>
          </p:cNvSpPr>
          <p:nvPr/>
        </p:nvSpPr>
        <p:spPr>
          <a:xfrm>
            <a:off x="2821567" y="3218691"/>
            <a:ext cx="8666894" cy="628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Rappel : on a le droit de mentir lorsqu’on écrit une histoire. 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70B98434-943E-4A49-BEE4-ED35079720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17" name="Titre 2">
            <a:extLst>
              <a:ext uri="{FF2B5EF4-FFF2-40B4-BE49-F238E27FC236}">
                <a16:creationId xmlns:a16="http://schemas.microsoft.com/office/drawing/2014/main" id="{712BE04D-07E2-469C-A400-C50E0CEFB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8865" y="103517"/>
            <a:ext cx="4020904" cy="13255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563AA"/>
                </a:solidFill>
              </a:rPr>
              <a:t>Mon meilleur souvenir d’école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68E37D68-63A0-4A8F-9E2A-A783EF870698}"/>
              </a:ext>
            </a:extLst>
          </p:cNvPr>
          <p:cNvSpPr txBox="1">
            <a:spLocks/>
          </p:cNvSpPr>
          <p:nvPr/>
        </p:nvSpPr>
        <p:spPr>
          <a:xfrm>
            <a:off x="6614620" y="1719584"/>
            <a:ext cx="4873841" cy="192066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400" dirty="0"/>
              <a:t>Je raconte à l’imparfait un souvenir d’école (entrée au CP, sorties… ) </a:t>
            </a:r>
          </a:p>
          <a:p>
            <a:r>
              <a:rPr lang="fr-FR" sz="4400" dirty="0"/>
              <a:t>Rappel : on a le droit de mentir lorsqu’on écrit une histoire. </a:t>
            </a:r>
          </a:p>
        </p:txBody>
      </p:sp>
      <p:pic>
        <p:nvPicPr>
          <p:cNvPr id="19" name="Picture 2" descr="Painting, School, Color, Watercolor">
            <a:extLst>
              <a:ext uri="{FF2B5EF4-FFF2-40B4-BE49-F238E27FC236}">
                <a16:creationId xmlns:a16="http://schemas.microsoft.com/office/drawing/2014/main" id="{04076223-8155-45DA-8F5E-4EBB3D569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793" y="3675355"/>
            <a:ext cx="3458905" cy="230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368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2">
            <a:extLst>
              <a:ext uri="{FF2B5EF4-FFF2-40B4-BE49-F238E27FC236}">
                <a16:creationId xmlns:a16="http://schemas.microsoft.com/office/drawing/2014/main" id="{CDC79F0F-DE66-4FF8-B746-ED8728C0A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404" y="246432"/>
            <a:ext cx="4418641" cy="1325563"/>
          </a:xfrm>
        </p:spPr>
        <p:txBody>
          <a:bodyPr>
            <a:normAutofit/>
          </a:bodyPr>
          <a:lstStyle/>
          <a:p>
            <a:pPr algn="ctr"/>
            <a:r>
              <a:rPr lang="fr-FR" sz="4000" b="1" dirty="0">
                <a:solidFill>
                  <a:srgbClr val="9EC979"/>
                </a:solidFill>
              </a:rPr>
              <a:t>Compléter une phrase</a:t>
            </a:r>
          </a:p>
        </p:txBody>
      </p:sp>
      <p:sp>
        <p:nvSpPr>
          <p:cNvPr id="7" name="Espace réservé du texte 4">
            <a:extLst>
              <a:ext uri="{FF2B5EF4-FFF2-40B4-BE49-F238E27FC236}">
                <a16:creationId xmlns:a16="http://schemas.microsoft.com/office/drawing/2014/main" id="{A1C2CD8F-B4C4-4376-B14F-47C5E5FDAB22}"/>
              </a:ext>
            </a:extLst>
          </p:cNvPr>
          <p:cNvSpPr txBox="1">
            <a:spLocks/>
          </p:cNvSpPr>
          <p:nvPr/>
        </p:nvSpPr>
        <p:spPr>
          <a:xfrm>
            <a:off x="3409256" y="5761371"/>
            <a:ext cx="7848872" cy="8378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1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E4 Je produis un écrit répondant à une consigne</a:t>
            </a:r>
            <a:endParaRPr kumimoji="0" lang="fr-FR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Espace réservé du texte 4">
            <a:extLst>
              <a:ext uri="{FF2B5EF4-FFF2-40B4-BE49-F238E27FC236}">
                <a16:creationId xmlns:a16="http://schemas.microsoft.com/office/drawing/2014/main" id="{FB1A9BF5-08B0-4F45-BA5D-3DD29CE1D79A}"/>
              </a:ext>
            </a:extLst>
          </p:cNvPr>
          <p:cNvSpPr txBox="1">
            <a:spLocks/>
          </p:cNvSpPr>
          <p:nvPr/>
        </p:nvSpPr>
        <p:spPr>
          <a:xfrm>
            <a:off x="869491" y="1653598"/>
            <a:ext cx="4418641" cy="20723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J’écris sur mon ardoise un groupe de mots qui pourrait compléter la phrase dite par le maitre / la maitresse.</a:t>
            </a:r>
          </a:p>
        </p:txBody>
      </p:sp>
      <p:pic>
        <p:nvPicPr>
          <p:cNvPr id="11" name="Picture 2" descr="Conseil, Éducation, École">
            <a:extLst>
              <a:ext uri="{FF2B5EF4-FFF2-40B4-BE49-F238E27FC236}">
                <a16:creationId xmlns:a16="http://schemas.microsoft.com/office/drawing/2014/main" id="{6224C86D-21B5-43C3-849D-AA2D179B4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3" t="50000"/>
          <a:stretch/>
        </p:blipFill>
        <p:spPr bwMode="auto">
          <a:xfrm>
            <a:off x="1881540" y="4245727"/>
            <a:ext cx="2568367" cy="182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2BF0E88-DE8D-4F14-B706-4D6CAA7F4B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13" name="Titre 2">
            <a:extLst>
              <a:ext uri="{FF2B5EF4-FFF2-40B4-BE49-F238E27FC236}">
                <a16:creationId xmlns:a16="http://schemas.microsoft.com/office/drawing/2014/main" id="{9822714B-D388-4318-9488-4FBBA993F48E}"/>
              </a:ext>
            </a:extLst>
          </p:cNvPr>
          <p:cNvSpPr txBox="1">
            <a:spLocks/>
          </p:cNvSpPr>
          <p:nvPr/>
        </p:nvSpPr>
        <p:spPr>
          <a:xfrm>
            <a:off x="7731839" y="251274"/>
            <a:ext cx="3052049" cy="942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  <a:latin typeface="+mn-lt"/>
              </a:rPr>
              <a:t>La vie de …</a:t>
            </a:r>
          </a:p>
        </p:txBody>
      </p: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5E05727B-3FD7-4EFD-A9EC-B5C8BDEEF029}"/>
              </a:ext>
            </a:extLst>
          </p:cNvPr>
          <p:cNvSpPr txBox="1">
            <a:spLocks/>
          </p:cNvSpPr>
          <p:nvPr/>
        </p:nvSpPr>
        <p:spPr>
          <a:xfrm>
            <a:off x="6903870" y="1493810"/>
            <a:ext cx="4808141" cy="300120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Raconter la vie du personnage : </a:t>
            </a:r>
          </a:p>
          <a:p>
            <a:pPr marL="342900" indent="-342900">
              <a:buFontTx/>
              <a:buChar char="-"/>
            </a:pPr>
            <a:r>
              <a:rPr lang="fr-FR" sz="3200" dirty="0"/>
              <a:t>À l’imparfait</a:t>
            </a:r>
          </a:p>
          <a:p>
            <a:pPr marL="342900" indent="-342900">
              <a:buFontTx/>
              <a:buChar char="-"/>
            </a:pPr>
            <a:r>
              <a:rPr lang="fr-FR" sz="3200" dirty="0"/>
              <a:t>En cohérence avec la lecture</a:t>
            </a:r>
          </a:p>
          <a:p>
            <a:pPr marL="342900" indent="-342900">
              <a:buFontTx/>
              <a:buChar char="-"/>
            </a:pPr>
            <a:r>
              <a:rPr lang="fr-FR" sz="3200" dirty="0"/>
              <a:t>Au moins 2/3 phrases</a:t>
            </a:r>
          </a:p>
          <a:p>
            <a:endParaRPr lang="fr-FR" i="1" dirty="0">
              <a:solidFill>
                <a:srgbClr val="00B050"/>
              </a:solidFill>
            </a:endParaRPr>
          </a:p>
          <a:p>
            <a:endParaRPr lang="fr-FR" i="1" dirty="0">
              <a:solidFill>
                <a:srgbClr val="00B050"/>
              </a:solidFill>
            </a:endParaRPr>
          </a:p>
          <a:p>
            <a:endParaRPr lang="fr-FR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7277951A-B7C9-4435-A29B-A6D9C56DDF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6498" y="4380809"/>
            <a:ext cx="2330261" cy="155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678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F3CC7D1-CBD6-4215-9A7D-D7A85DEDF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3E20D3E-5F80-462B-9841-A0A762984D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3475" b="47666"/>
          <a:stretch/>
        </p:blipFill>
        <p:spPr>
          <a:xfrm>
            <a:off x="-1" y="445982"/>
            <a:ext cx="577050" cy="65139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000" t="55581" r="-9901"/>
          <a:stretch/>
        </p:blipFill>
        <p:spPr>
          <a:xfrm>
            <a:off x="525061" y="1136342"/>
            <a:ext cx="51988" cy="551720"/>
          </a:xfrm>
          <a:prstGeom prst="rect">
            <a:avLst/>
          </a:prstGeom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492C8AD2-18FC-424F-984A-A766B9543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09" y="2242759"/>
            <a:ext cx="5562364" cy="417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C2D8D459-3270-4B62-A90B-1CF1751534F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400" y="690850"/>
            <a:ext cx="2958207" cy="221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75EACFDD-50A4-4B27-8919-0A928B3B4797}"/>
              </a:ext>
            </a:extLst>
          </p:cNvPr>
          <p:cNvSpPr txBox="1">
            <a:spLocks/>
          </p:cNvSpPr>
          <p:nvPr/>
        </p:nvSpPr>
        <p:spPr>
          <a:xfrm>
            <a:off x="8305800" y="531054"/>
            <a:ext cx="3542217" cy="606814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800" dirty="0"/>
              <a:t>Écris à propos de la Préhistoire. Tu peux t’aider de ces images.</a:t>
            </a:r>
          </a:p>
          <a:p>
            <a:endParaRPr lang="fr-FR" sz="3800" dirty="0"/>
          </a:p>
          <a:p>
            <a:endParaRPr lang="fr-FR" sz="3800" i="1" dirty="0">
              <a:solidFill>
                <a:srgbClr val="00B050"/>
              </a:solidFill>
            </a:endParaRPr>
          </a:p>
          <a:p>
            <a:endParaRPr lang="fr-FR" i="1" dirty="0">
              <a:solidFill>
                <a:srgbClr val="00B050"/>
              </a:solidFill>
            </a:endParaRPr>
          </a:p>
          <a:p>
            <a:endParaRPr lang="fr-FR" sz="1500" i="1" dirty="0">
              <a:solidFill>
                <a:srgbClr val="00B050"/>
              </a:solidFill>
            </a:endParaRPr>
          </a:p>
          <a:p>
            <a:endParaRPr lang="fr-FR" sz="2100" i="1" dirty="0">
              <a:solidFill>
                <a:srgbClr val="00B050"/>
              </a:solidFill>
            </a:endParaRPr>
          </a:p>
          <a:p>
            <a:endParaRPr lang="fr-FR" sz="1800" i="1" dirty="0">
              <a:solidFill>
                <a:srgbClr val="00B050"/>
              </a:solidFill>
            </a:endParaRPr>
          </a:p>
          <a:p>
            <a:endParaRPr lang="fr-FR" sz="1800" i="1" dirty="0">
              <a:solidFill>
                <a:srgbClr val="00B050"/>
              </a:solidFill>
            </a:endParaRPr>
          </a:p>
          <a:p>
            <a:r>
              <a:rPr lang="fr-FR" sz="1800" i="1" dirty="0">
                <a:solidFill>
                  <a:srgbClr val="00B050"/>
                </a:solidFill>
              </a:rPr>
              <a:t>E4 Je produis un écrit répondant à une consigne.</a:t>
            </a:r>
          </a:p>
          <a:p>
            <a:r>
              <a:rPr lang="fr-FR" sz="1800" i="1" dirty="0">
                <a:solidFill>
                  <a:srgbClr val="00B050"/>
                </a:solidFill>
              </a:rPr>
              <a:t>C4 Je conjugue à l’imparfait</a:t>
            </a:r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id="{A6A2CBF3-0E31-4812-A6A8-0BED90E09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744" y="834866"/>
            <a:ext cx="3342056" cy="2712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213</Words>
  <Application>Microsoft Office PowerPoint</Application>
  <PresentationFormat>Grand écran</PresentationFormat>
  <Paragraphs>45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Cursive standard</vt:lpstr>
      <vt:lpstr>Thème Office</vt:lpstr>
      <vt:lpstr>Activités d’écriture</vt:lpstr>
      <vt:lpstr>Je copie :</vt:lpstr>
      <vt:lpstr>Je copie :</vt:lpstr>
      <vt:lpstr>Mon meilleur souvenir d’école</vt:lpstr>
      <vt:lpstr>Compléter une phrase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24</cp:revision>
  <dcterms:created xsi:type="dcterms:W3CDTF">2021-07-17T07:25:24Z</dcterms:created>
  <dcterms:modified xsi:type="dcterms:W3CDTF">2021-08-29T18:20:42Z</dcterms:modified>
</cp:coreProperties>
</file>