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4" r:id="rId4"/>
    <p:sldId id="273" r:id="rId5"/>
    <p:sldId id="272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eppercarrot.com/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ebp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1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5</a:t>
            </a:r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4A78D15-40FF-4840-B9F6-770807491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D211F4-0831-4DFA-972A-FD02D3A9C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23EB511-B174-4EA9-AEDA-95BD22F0E8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114"/>
          <a:stretch/>
        </p:blipFill>
        <p:spPr>
          <a:xfrm>
            <a:off x="327560" y="3153382"/>
            <a:ext cx="525061" cy="6196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BB3CA4A-5B32-4A16-8C43-1BB13B1B5A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985" t="49744"/>
          <a:stretch/>
        </p:blipFill>
        <p:spPr>
          <a:xfrm>
            <a:off x="10724227" y="3277645"/>
            <a:ext cx="535480" cy="62422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4A0EC6A-E4AB-4129-BD23-31EADF1081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1339" y="1067022"/>
            <a:ext cx="4819898" cy="554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Lecture offerte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6283992"/>
            <a:ext cx="7931224" cy="3693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840BB4D-B827-42D8-88FB-3EE2C4A2B7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78498">
            <a:off x="664254" y="1813158"/>
            <a:ext cx="5234579" cy="35531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38D3AAD-6B05-42C2-B21B-A0E2349E7F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33524">
            <a:off x="7496654" y="901972"/>
            <a:ext cx="3688429" cy="5301658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D56C93CC-D239-43A3-A587-22F82B6483EB}"/>
              </a:ext>
            </a:extLst>
          </p:cNvPr>
          <p:cNvSpPr txBox="1"/>
          <p:nvPr/>
        </p:nvSpPr>
        <p:spPr>
          <a:xfrm>
            <a:off x="1664507" y="1087489"/>
            <a:ext cx="5463646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64170D7-9E13-49B4-A6A9-DCA56F96A809}"/>
              </a:ext>
            </a:extLst>
          </p:cNvPr>
          <p:cNvSpPr txBox="1"/>
          <p:nvPr/>
        </p:nvSpPr>
        <p:spPr>
          <a:xfrm>
            <a:off x="6522508" y="1087489"/>
            <a:ext cx="5463646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563AA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CM1:</a:t>
            </a:r>
          </a:p>
        </p:txBody>
      </p:sp>
    </p:spTree>
    <p:extLst>
      <p:ext uri="{BB962C8B-B14F-4D97-AF65-F5344CB8AC3E}">
        <p14:creationId xmlns:p14="http://schemas.microsoft.com/office/powerpoint/2010/main" val="1150711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0260" y="101517"/>
            <a:ext cx="10456964" cy="902763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rgbClr val="9EC979"/>
                </a:solidFill>
              </a:rPr>
              <a:t>Récitation du poème             </a:t>
            </a:r>
            <a:r>
              <a:rPr lang="fr-FR" b="1" dirty="0">
                <a:solidFill>
                  <a:srgbClr val="9563AA"/>
                </a:solidFill>
              </a:rPr>
              <a:t>Pepper et </a:t>
            </a:r>
            <a:r>
              <a:rPr lang="fr-FR" b="1" dirty="0" err="1">
                <a:solidFill>
                  <a:srgbClr val="9563AA"/>
                </a:solidFill>
              </a:rPr>
              <a:t>Carrot</a:t>
            </a:r>
            <a:r>
              <a:rPr lang="fr-FR" b="1" dirty="0">
                <a:solidFill>
                  <a:srgbClr val="9563AA"/>
                </a:solidFill>
              </a:rPr>
              <a:t>      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5959929"/>
            <a:ext cx="7931224" cy="6933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3 – Je participe à des échanges 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68B9613-A67E-4F46-81C9-FE7133807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30156" y="3379961"/>
            <a:ext cx="1906993" cy="2530929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EC509C0-9A56-4323-97D8-4CAC3624671A}"/>
              </a:ext>
            </a:extLst>
          </p:cNvPr>
          <p:cNvSpPr txBox="1"/>
          <p:nvPr/>
        </p:nvSpPr>
        <p:spPr>
          <a:xfrm>
            <a:off x="804413" y="1114543"/>
            <a:ext cx="5363305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récite mon poème :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devant un groupe d’élèves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 devant la classe entière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2532831-4185-4A30-95F5-10F933F651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3A44C07-E53C-46B5-876F-ECE2F634EB2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5" t="69979" r="14606"/>
          <a:stretch/>
        </p:blipFill>
        <p:spPr>
          <a:xfrm>
            <a:off x="6831106" y="2596672"/>
            <a:ext cx="4966447" cy="285846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5EB57CF2-543F-4C3D-BB02-0D9E93AD7413}"/>
              </a:ext>
            </a:extLst>
          </p:cNvPr>
          <p:cNvSpPr txBox="1"/>
          <p:nvPr/>
        </p:nvSpPr>
        <p:spPr>
          <a:xfrm>
            <a:off x="7290547" y="1189642"/>
            <a:ext cx="61004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As-tu compris l’histoire ?</a:t>
            </a:r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BE524FA-E892-4998-920D-A94DFE110177}"/>
              </a:ext>
            </a:extLst>
          </p:cNvPr>
          <p:cNvSpPr txBox="1"/>
          <p:nvPr/>
        </p:nvSpPr>
        <p:spPr>
          <a:xfrm>
            <a:off x="7851961" y="5184313"/>
            <a:ext cx="29247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Copyright © David </a:t>
            </a:r>
            <a:r>
              <a:rPr kumimoji="0" lang="fr-FR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Revoy</a:t>
            </a: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 2021.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41281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</a:br>
            <a:r>
              <a:rPr kumimoji="0" lang="fr-FR" sz="1400" b="1" i="0" u="sng" strike="noStrike" kern="1200" cap="none" spc="0" normalizeH="0" baseline="0" noProof="0" dirty="0">
                <a:ln>
                  <a:noFill/>
                </a:ln>
                <a:solidFill>
                  <a:srgbClr val="175EB3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www.peppercarrot.com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8358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10261600" cy="13255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La BD                       </a:t>
            </a:r>
            <a:r>
              <a:rPr lang="fr-FR" b="1" dirty="0">
                <a:solidFill>
                  <a:srgbClr val="9563AA"/>
                </a:solidFill>
              </a:rPr>
              <a:t>Débat texte documentaire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409EC38A-74E8-4ED5-81A3-5630318B1B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7439"/>
            <a:ext cx="5100905" cy="4759524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Je remets dans l’ordre les images de la BD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2BEEF4A-4B1E-4FB2-A8FD-8DEE28274B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51013">
            <a:off x="4250910" y="5191981"/>
            <a:ext cx="980374" cy="123913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FDB4828-DB52-4200-97ED-2F6E73017B0B}"/>
              </a:ext>
            </a:extLst>
          </p:cNvPr>
          <p:cNvSpPr/>
          <p:nvPr/>
        </p:nvSpPr>
        <p:spPr>
          <a:xfrm>
            <a:off x="506183" y="2374950"/>
            <a:ext cx="2792754" cy="35928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35D251-317C-4FBC-9DF5-7580FBE7D187}"/>
              </a:ext>
            </a:extLst>
          </p:cNvPr>
          <p:cNvSpPr/>
          <p:nvPr/>
        </p:nvSpPr>
        <p:spPr>
          <a:xfrm>
            <a:off x="3468524" y="2443808"/>
            <a:ext cx="1536465" cy="84490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AEE0B5D-C0C5-4F57-B4D5-AF3BBC12AB8E}"/>
              </a:ext>
            </a:extLst>
          </p:cNvPr>
          <p:cNvSpPr/>
          <p:nvPr/>
        </p:nvSpPr>
        <p:spPr>
          <a:xfrm rot="14785478">
            <a:off x="3551397" y="3736013"/>
            <a:ext cx="1015877" cy="84490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B79BEF4-0641-4C8B-84DD-4280671C7178}"/>
              </a:ext>
            </a:extLst>
          </p:cNvPr>
          <p:cNvSpPr/>
          <p:nvPr/>
        </p:nvSpPr>
        <p:spPr>
          <a:xfrm>
            <a:off x="4927457" y="4597942"/>
            <a:ext cx="1015877" cy="84490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808E6D4-1294-479F-ABA6-07FF1EB8D575}"/>
              </a:ext>
            </a:extLst>
          </p:cNvPr>
          <p:cNvSpPr/>
          <p:nvPr/>
        </p:nvSpPr>
        <p:spPr>
          <a:xfrm rot="1865817">
            <a:off x="5178962" y="3395943"/>
            <a:ext cx="1015877" cy="84490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Bulle narrative : ronde 10">
            <a:extLst>
              <a:ext uri="{FF2B5EF4-FFF2-40B4-BE49-F238E27FC236}">
                <a16:creationId xmlns:a16="http://schemas.microsoft.com/office/drawing/2014/main" id="{115FBFCB-43F2-429F-8CE5-BACEEA496D03}"/>
              </a:ext>
            </a:extLst>
          </p:cNvPr>
          <p:cNvSpPr/>
          <p:nvPr/>
        </p:nvSpPr>
        <p:spPr>
          <a:xfrm>
            <a:off x="3743374" y="2562449"/>
            <a:ext cx="503255" cy="317785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Bulle narrative : ronde 16">
            <a:extLst>
              <a:ext uri="{FF2B5EF4-FFF2-40B4-BE49-F238E27FC236}">
                <a16:creationId xmlns:a16="http://schemas.microsoft.com/office/drawing/2014/main" id="{23D3CE66-E03E-4C56-AF28-46B3879A2C1F}"/>
              </a:ext>
            </a:extLst>
          </p:cNvPr>
          <p:cNvSpPr/>
          <p:nvPr/>
        </p:nvSpPr>
        <p:spPr>
          <a:xfrm>
            <a:off x="4293305" y="2503053"/>
            <a:ext cx="503255" cy="317785"/>
          </a:xfrm>
          <a:prstGeom prst="wedgeEllipseCallout">
            <a:avLst>
              <a:gd name="adj1" fmla="val 30621"/>
              <a:gd name="adj2" fmla="val 9560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Bulle narrative : ronde 17">
            <a:extLst>
              <a:ext uri="{FF2B5EF4-FFF2-40B4-BE49-F238E27FC236}">
                <a16:creationId xmlns:a16="http://schemas.microsoft.com/office/drawing/2014/main" id="{DC567221-688C-4A3A-A437-6D245414E515}"/>
              </a:ext>
            </a:extLst>
          </p:cNvPr>
          <p:cNvSpPr/>
          <p:nvPr/>
        </p:nvSpPr>
        <p:spPr>
          <a:xfrm>
            <a:off x="5372856" y="3411666"/>
            <a:ext cx="503255" cy="317785"/>
          </a:xfrm>
          <a:prstGeom prst="wedgeEllipseCallout">
            <a:avLst>
              <a:gd name="adj1" fmla="val -48168"/>
              <a:gd name="adj2" fmla="val 6504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Bulle narrative : ronde 18">
            <a:extLst>
              <a:ext uri="{FF2B5EF4-FFF2-40B4-BE49-F238E27FC236}">
                <a16:creationId xmlns:a16="http://schemas.microsoft.com/office/drawing/2014/main" id="{7EABA110-D823-4CE2-B19B-1C948DA35AA0}"/>
              </a:ext>
            </a:extLst>
          </p:cNvPr>
          <p:cNvSpPr/>
          <p:nvPr/>
        </p:nvSpPr>
        <p:spPr>
          <a:xfrm>
            <a:off x="3698217" y="3856306"/>
            <a:ext cx="503255" cy="317785"/>
          </a:xfrm>
          <a:prstGeom prst="wedgeEllipseCallout">
            <a:avLst>
              <a:gd name="adj1" fmla="val 30621"/>
              <a:gd name="adj2" fmla="val 9560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Bulle narrative : ronde 19">
            <a:extLst>
              <a:ext uri="{FF2B5EF4-FFF2-40B4-BE49-F238E27FC236}">
                <a16:creationId xmlns:a16="http://schemas.microsoft.com/office/drawing/2014/main" id="{6E48808A-F42A-41D1-876F-FAA165F88811}"/>
              </a:ext>
            </a:extLst>
          </p:cNvPr>
          <p:cNvSpPr/>
          <p:nvPr/>
        </p:nvSpPr>
        <p:spPr>
          <a:xfrm>
            <a:off x="5350206" y="4702607"/>
            <a:ext cx="503255" cy="317785"/>
          </a:xfrm>
          <a:prstGeom prst="wedgeEllipseCallout">
            <a:avLst>
              <a:gd name="adj1" fmla="val 20973"/>
              <a:gd name="adj2" fmla="val 8287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Bulle narrative : ronde 20">
            <a:extLst>
              <a:ext uri="{FF2B5EF4-FFF2-40B4-BE49-F238E27FC236}">
                <a16:creationId xmlns:a16="http://schemas.microsoft.com/office/drawing/2014/main" id="{CC3315A6-0D61-4F89-8987-71F69C4CE5BD}"/>
              </a:ext>
            </a:extLst>
          </p:cNvPr>
          <p:cNvSpPr/>
          <p:nvPr/>
        </p:nvSpPr>
        <p:spPr>
          <a:xfrm>
            <a:off x="4972261" y="4729058"/>
            <a:ext cx="503255" cy="317785"/>
          </a:xfrm>
          <a:prstGeom prst="wedgeEllipseCallout">
            <a:avLst>
              <a:gd name="adj1" fmla="val -6362"/>
              <a:gd name="adj2" fmla="val 6759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CD602625-22C3-4A6B-B789-A28838E9CA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3" name="Espace réservé du texte 3">
            <a:extLst>
              <a:ext uri="{FF2B5EF4-FFF2-40B4-BE49-F238E27FC236}">
                <a16:creationId xmlns:a16="http://schemas.microsoft.com/office/drawing/2014/main" id="{3123C0B9-56A9-4BAE-BDD8-1D813C55737A}"/>
              </a:ext>
            </a:extLst>
          </p:cNvPr>
          <p:cNvSpPr>
            <a:spLocks noGrp="1"/>
          </p:cNvSpPr>
          <p:nvPr/>
        </p:nvSpPr>
        <p:spPr>
          <a:xfrm>
            <a:off x="6913101" y="1301162"/>
            <a:ext cx="4508013" cy="151967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Que penses-tu de ce texte ? </a:t>
            </a:r>
          </a:p>
          <a:p>
            <a:r>
              <a:rPr lang="fr-FR" sz="2800" dirty="0"/>
              <a:t>Que savais-tu déjà ? </a:t>
            </a:r>
          </a:p>
          <a:p>
            <a:r>
              <a:rPr lang="fr-FR" sz="2800" dirty="0"/>
              <a:t>Qu’as-tu appris ? </a:t>
            </a:r>
          </a:p>
          <a:p>
            <a:endParaRPr lang="fr-FR" sz="2000" dirty="0"/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06183234-73AD-4605-8FBC-ED6603E0B4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6004">
            <a:off x="7328104" y="3306859"/>
            <a:ext cx="3450597" cy="2300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3794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113</Words>
  <Application>Microsoft Office PowerPoint</Application>
  <PresentationFormat>Grand écran</PresentationFormat>
  <Paragraphs>30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Lecture offerte</vt:lpstr>
      <vt:lpstr>Récitation du poème             Pepper et Carrot      </vt:lpstr>
      <vt:lpstr>La BD                       Débat texte documentaire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29</cp:revision>
  <dcterms:created xsi:type="dcterms:W3CDTF">2021-07-17T07:25:24Z</dcterms:created>
  <dcterms:modified xsi:type="dcterms:W3CDTF">2022-04-14T20:18:07Z</dcterms:modified>
</cp:coreProperties>
</file>