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4" r:id="rId4"/>
    <p:sldId id="269" r:id="rId5"/>
    <p:sldId id="270" r:id="rId6"/>
    <p:sldId id="265" r:id="rId7"/>
    <p:sldId id="266" r:id="rId8"/>
    <p:sldId id="267" r:id="rId9"/>
    <p:sldId id="268" r:id="rId10"/>
    <p:sldId id="271" r:id="rId11"/>
    <p:sldId id="272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37" autoAdjust="0"/>
    <p:restoredTop sz="94660"/>
  </p:normalViewPr>
  <p:slideViewPr>
    <p:cSldViewPr snapToGrid="0">
      <p:cViewPr>
        <p:scale>
          <a:sx n="125" d="100"/>
          <a:sy n="125" d="100"/>
        </p:scale>
        <p:origin x="1892" y="8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La classe des mots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405220">
            <a:off x="-679120" y="222893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5</a:t>
            </a:r>
          </a:p>
        </p:txBody>
      </p:sp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Donne la classe du mot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4400" dirty="0"/>
              <a:t>ils</a:t>
            </a:r>
            <a:endParaRPr lang="fr-FR" sz="36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EA9B6CF-A70A-47CA-B3E7-70BC1E1123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95615">
            <a:off x="-442544" y="385913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818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68231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 pronom personnel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450892B-4702-4F9F-8FEC-CAE71EBE71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644" y="3603765"/>
            <a:ext cx="1557582" cy="172864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32D33F1A-AEC6-4132-8182-444826D082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95615">
            <a:off x="-442544" y="385913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524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Donne la classe du mot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42327BB-7C8C-4A38-B395-1898B33075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95615">
            <a:off x="-442544" y="385913"/>
            <a:ext cx="857370" cy="733528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364215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4400" dirty="0"/>
              <a:t>émotion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2027477" y="161170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 nom féminin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D161D23-8FCD-46BD-A349-CA3BFA68DF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809" y="3502280"/>
            <a:ext cx="1335189" cy="140855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3F8CD68-1775-40A6-AA71-694031D7137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95615">
            <a:off x="-442544" y="385913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42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Donne la classe du mot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4400" dirty="0"/>
              <a:t>heureux</a:t>
            </a:r>
            <a:endParaRPr lang="fr-FR" sz="36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C321887-A7B2-424F-BB40-C2BA63BCEDE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95615">
            <a:off x="-442544" y="385913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34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 Adjectif</a:t>
            </a:r>
          </a:p>
          <a:p>
            <a:pPr marL="0" indent="0">
              <a:buNone/>
            </a:pPr>
            <a:endParaRPr lang="fr-FR" sz="3600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BCADFFF-3A51-4E7C-BDED-ACDEBA91C9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231" y="3555358"/>
            <a:ext cx="1243004" cy="132219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C483D271-285A-4BBE-AAE3-5F3B9F1EE98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95615">
            <a:off x="-442544" y="385913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61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Donne la classe du mot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4400" dirty="0"/>
              <a:t>des</a:t>
            </a:r>
            <a:endParaRPr lang="fr-FR" sz="36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F910FEC-085B-4B05-80B3-F9638CF900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95615">
            <a:off x="-442544" y="385913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162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78391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 article indéfini</a:t>
            </a:r>
          </a:p>
          <a:p>
            <a:pPr marL="0" indent="0">
              <a:buNone/>
            </a:pPr>
            <a:endParaRPr lang="fr-FR" sz="3600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5055C0A6-6316-4116-8FDB-64BCE8083C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663" y="3583783"/>
            <a:ext cx="1291256" cy="139870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940F5A89-9E88-4A09-9F07-847F247CC37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95615">
            <a:off x="-442544" y="385913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608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Donne la classe du mot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4400" dirty="0"/>
              <a:t>ressentir</a:t>
            </a:r>
            <a:endParaRPr lang="fr-FR" sz="36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0E0B038-32D5-41CC-A143-2CCFEFB1F2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95615">
            <a:off x="-442544" y="385913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609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80883" y="161170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 verbe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CA1F85C-E5A1-4882-9B63-539695CD45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181" y="3429000"/>
            <a:ext cx="1383300" cy="161210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19514524-29DA-4077-8639-17E03158537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95615">
            <a:off x="-442544" y="385913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97417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100</Words>
  <Application>Microsoft Office PowerPoint</Application>
  <PresentationFormat>Grand écran</PresentationFormat>
  <Paragraphs>56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2</vt:lpstr>
      <vt:lpstr>Donne la classe du mot</vt:lpstr>
      <vt:lpstr>Correction</vt:lpstr>
      <vt:lpstr>Donne la classe du mot</vt:lpstr>
      <vt:lpstr>Correction</vt:lpstr>
      <vt:lpstr>Donne la classe du mot</vt:lpstr>
      <vt:lpstr>Correction</vt:lpstr>
      <vt:lpstr>Donne la classe du mot</vt:lpstr>
      <vt:lpstr>Correction</vt:lpstr>
      <vt:lpstr>Donne la classe du mot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29</cp:revision>
  <dcterms:created xsi:type="dcterms:W3CDTF">2021-07-17T07:25:24Z</dcterms:created>
  <dcterms:modified xsi:type="dcterms:W3CDTF">2022-02-02T07:27:56Z</dcterms:modified>
</cp:coreProperties>
</file>