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57" r:id="rId3"/>
    <p:sldId id="268" r:id="rId4"/>
    <p:sldId id="269" r:id="rId5"/>
    <p:sldId id="270" r:id="rId6"/>
    <p:sldId id="273" r:id="rId7"/>
    <p:sldId id="272" r:id="rId8"/>
    <p:sldId id="271" r:id="rId9"/>
    <p:sldId id="274" r:id="rId10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563AA"/>
    <a:srgbClr val="9EC979"/>
    <a:srgbClr val="13B794"/>
    <a:srgbClr val="FFC000"/>
    <a:srgbClr val="F4944A"/>
    <a:srgbClr val="FF7C80"/>
    <a:srgbClr val="FE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44" d="100"/>
          <a:sy n="44" d="100"/>
        </p:scale>
        <p:origin x="29" y="18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D8A7CF7-5018-459D-AD17-072B7661FC2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2EE43A44-285D-4F47-B6AC-712FE8505B2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DB0D2733-6638-4A83-81DF-30DA777C19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21/08/2022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B5ABF5F-2082-4F10-9555-4530D54967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7D19A1E3-8DEF-461B-A20B-129CF0A9FD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60080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2CF18F5-A870-483B-A2AA-166642A2DA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2A35F9EC-2904-432B-8F13-0E90921D149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CE968C7-AF9B-4262-A026-6260B97AA0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21/08/2022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3EE28951-FE01-451B-9ED0-54DB4EDFC5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DA2B9FD0-57CE-450D-AF7F-3F4651AD6B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800701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49E1C29C-A626-402D-B4C4-3316CD582A1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060BCB7B-962D-4C3D-B95E-7D50F7174CC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041DC5CA-8D95-4443-AA0C-4A52CAFFBF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21/08/2022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7F31A51-DD59-4321-9C53-5E66F62FEE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92E8FF0F-E355-43D6-B89A-3D627887DC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90373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D0EA2C4-32E4-4619-8C6E-7276CC9F2E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0569CDE-0F48-4B49-A550-E0CC1473549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D084D078-2192-4800-BBFB-2665A7D764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21/08/2022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5A020D76-236D-44FC-8DF4-4C3CCD5501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476AB3CE-8CBC-490C-80BF-4CE519E986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182399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80B585C-5A99-439C-99C8-F6B8A0FF33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FCBB1C4-A42A-4A62-B1B1-AE7B5F315C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E0F8C60C-38A7-496C-A84C-ECF8A2F036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21/08/2022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28ABCEC9-C56C-425B-B5F2-EB46B17C8A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1F5224B-0A3C-4E2B-805B-F023EBA0E1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909139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2199938-C4F6-41BF-8573-80AE7237D4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3AAD68A7-84B7-4D61-907C-9B05E48A94E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57066D4A-F9F7-4E98-8852-8AD8B2C405D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3140D07D-9D17-45DF-83C2-67025D5DD8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21/08/2022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5BE795B4-DFB5-4BCB-BA56-61B6CF4F87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E6CD303C-910C-4644-BCE7-94A3FA1487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404366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993624A-7312-446A-8929-BE89F3FE20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5EE47912-690C-4F29-AD1C-CAB1B139046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F8A942E8-FE88-4E61-B79E-2021D56FB5C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91D88AFB-B350-4412-8538-89E2368385E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81924D00-6DB4-4499-92C7-C3F2C3DC23F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751AD8AD-7CAD-4BF0-9BC6-DBEAE83FAA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21/08/2022</a:t>
            </a:fld>
            <a:endParaRPr lang="fr-FR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1E36D63F-AEE4-44D5-8C0E-B06C3F949C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9104432E-C888-4237-9A7E-7A99355F22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751024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9744E09-4533-4AF4-81B1-6374DD3F5E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B343CAD9-07D3-4CEF-9A7F-EECB7187CA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21/08/2022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F5B62CF2-4D8A-4450-BACD-59D9F5825B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A3408973-7234-4688-9034-4928D063CF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576911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0D28A650-0AF8-4EE9-885E-7099647B37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21/08/2022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FDFEE79C-53E6-48A0-B598-6C4B9D0D35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850409B0-6A99-4AE1-B046-BCE006F916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027051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331784A-625A-4766-8C8A-129F82D556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0B48D90A-3BCA-4DAF-AEF1-343CB7C2F63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38FAFA7F-2EEA-4151-8255-BB36A39BB2D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B0FFC4A7-7D99-4237-91FB-CEEC0337E1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21/08/2022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DFB97482-D3AC-4549-BF59-7BB267F562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67C5EF17-BE7B-4A6F-8A98-2B67023F4B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034783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D4CE5D9-489F-4806-9700-8402E3431F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1153A15A-2E49-463F-A85A-0FF637521E0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DCE76C0A-4077-41CD-90C2-A12624BA3DD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32091334-92BC-4936-A9E8-35B9E72307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21/08/2022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777DF857-89E7-4408-A205-046358E9D3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B19D3499-8381-4087-AF4D-3C7AD3AA23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240658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C94A0D7B-7516-4134-A780-9A5C62DA58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DE11AFC8-C16D-4ACC-ADE6-0BBA35F5B54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4596B21-8E38-43D0-9695-6439C5B2313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19A72E-7509-49C7-A3FA-FB15D82B4CFB}" type="datetimeFigureOut">
              <a:rPr lang="fr-FR" smtClean="0"/>
              <a:t>21/08/2022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4C45F137-E294-455D-90F0-9F668D2A85A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F3883DAD-2CA3-45B6-B752-CC5E2D2FE30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529832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B9E0EEC-9561-4F9F-AD1A-B641287C3BB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290255"/>
            <a:ext cx="9144000" cy="1219708"/>
          </a:xfrm>
          <a:solidFill>
            <a:srgbClr val="FFC000"/>
          </a:solidFill>
        </p:spPr>
        <p:txBody>
          <a:bodyPr/>
          <a:lstStyle/>
          <a:p>
            <a:r>
              <a:rPr lang="fr-FR" b="1" dirty="0">
                <a:solidFill>
                  <a:srgbClr val="FEFEFE"/>
                </a:solidFill>
              </a:rPr>
              <a:t>Rituel 3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128E0CB4-F535-494A-88A1-DC2417ED8A3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3900" b="1" i="0" u="none" strike="noStrike" kern="1200" cap="none" spc="0" normalizeH="0" baseline="0" noProof="0" dirty="0">
                <a:ln>
                  <a:noFill/>
                </a:ln>
                <a:solidFill>
                  <a:srgbClr val="9EC97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CE2 :</a:t>
            </a:r>
            <a:r>
              <a:rPr kumimoji="0" lang="fr-FR" sz="4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Retrouver les verbes et leur infinitif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3900" b="1" i="0" u="none" strike="noStrike" kern="1200" cap="none" spc="0" normalizeH="0" baseline="0" noProof="0" dirty="0">
                <a:ln>
                  <a:noFill/>
                </a:ln>
                <a:solidFill>
                  <a:srgbClr val="9563AA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CM1 :</a:t>
            </a:r>
            <a:r>
              <a:rPr kumimoji="0" lang="fr-FR" sz="4400" b="0" i="0" u="none" strike="noStrike" kern="1200" cap="none" spc="0" normalizeH="0" baseline="0" noProof="0" dirty="0">
                <a:ln>
                  <a:noFill/>
                </a:ln>
                <a:solidFill>
                  <a:srgbClr val="9563AA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fr-FR" sz="4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Les verbes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E01DF116-582E-4194-9840-E885F43FEFE9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1 </a:t>
            </a:r>
          </a:p>
        </p:txBody>
      </p:sp>
      <p:pic>
        <p:nvPicPr>
          <p:cNvPr id="13" name="Image 12">
            <a:extLst>
              <a:ext uri="{FF2B5EF4-FFF2-40B4-BE49-F238E27FC236}">
                <a16:creationId xmlns:a16="http://schemas.microsoft.com/office/drawing/2014/main" id="{E55DCA4C-C16A-4B2C-A5B1-2DB97AF11D2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845" y="6036734"/>
            <a:ext cx="2100195" cy="601134"/>
          </a:xfrm>
          <a:prstGeom prst="rect">
            <a:avLst/>
          </a:prstGeom>
        </p:spPr>
      </p:pic>
      <p:sp>
        <p:nvSpPr>
          <p:cNvPr id="11" name="Sous-titre 2">
            <a:extLst>
              <a:ext uri="{FF2B5EF4-FFF2-40B4-BE49-F238E27FC236}">
                <a16:creationId xmlns:a16="http://schemas.microsoft.com/office/drawing/2014/main" id="{F1CDAE8D-4E7C-4D23-8D5C-2AB5A519FA60}"/>
              </a:ext>
            </a:extLst>
          </p:cNvPr>
          <p:cNvSpPr txBox="1">
            <a:spLocks/>
          </p:cNvSpPr>
          <p:nvPr/>
        </p:nvSpPr>
        <p:spPr>
          <a:xfrm>
            <a:off x="1524000" y="6018451"/>
            <a:ext cx="9144000" cy="7921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2800" dirty="0"/>
              <a:t>Semaine 6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8B03DD4B-D22D-4B27-A174-CAA89C1D5A3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1"/>
            <a:ext cx="795171" cy="18810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75692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E8361A36-1C11-4B55-8BFB-0A22B18B3C4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fr-FR" b="1" dirty="0">
                <a:solidFill>
                  <a:srgbClr val="9EC979"/>
                </a:solidFill>
              </a:rPr>
              <a:t>CE2 : Retrouve le verbe et son infinitif </a:t>
            </a:r>
          </a:p>
          <a:p>
            <a:endParaRPr lang="fr-FR" dirty="0"/>
          </a:p>
          <a:p>
            <a:r>
              <a:rPr lang="fr-FR" sz="3600" dirty="0"/>
              <a:t>Les élèves écoutaient Sarah.	</a:t>
            </a:r>
          </a:p>
          <a:p>
            <a:endParaRPr lang="fr-FR" dirty="0"/>
          </a:p>
          <a:p>
            <a:pPr marL="0" indent="0">
              <a:buNone/>
            </a:pPr>
            <a:endParaRPr lang="fr-FR" dirty="0"/>
          </a:p>
          <a:p>
            <a:pPr marL="0" indent="0">
              <a:buNone/>
            </a:pPr>
            <a:r>
              <a:rPr lang="fr-FR" b="1" dirty="0">
                <a:solidFill>
                  <a:srgbClr val="9563AA"/>
                </a:solidFill>
              </a:rPr>
              <a:t>CM1 : Donne l’infinitif du verbe et son groupe.</a:t>
            </a:r>
          </a:p>
          <a:p>
            <a:endParaRPr lang="fr-FR" dirty="0"/>
          </a:p>
          <a:p>
            <a:r>
              <a:rPr lang="fr-FR" sz="3600" dirty="0"/>
              <a:t>Combien coûte cette bague ?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1</a:t>
            </a:r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660C7377-413A-496C-B992-0CEB9606305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883"/>
            <a:ext cx="852621" cy="399099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F72F0462-CBB1-4380-9DEC-797D0444FAC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445982"/>
            <a:ext cx="507432" cy="1132556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1B46FF22-A6B9-4469-A2AC-93C4D231905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8815" y="445982"/>
            <a:ext cx="525061" cy="1242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38403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30400" y="18255"/>
            <a:ext cx="9423400" cy="1325563"/>
          </a:xfrm>
        </p:spPr>
        <p:txBody>
          <a:bodyPr/>
          <a:lstStyle/>
          <a:p>
            <a:r>
              <a:rPr lang="fr-FR" b="1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E8361A36-1C11-4B55-8BFB-0A22B18B3C4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fr-FR" b="1" dirty="0">
                <a:solidFill>
                  <a:srgbClr val="9EC979"/>
                </a:solidFill>
              </a:rPr>
              <a:t>CE2 :</a:t>
            </a:r>
          </a:p>
          <a:p>
            <a:endParaRPr lang="fr-FR" dirty="0"/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Les élèves </a:t>
            </a:r>
            <a:r>
              <a:rPr kumimoji="0" lang="fr-FR" sz="3600" b="0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écoutaient</a:t>
            </a:r>
            <a:r>
              <a:rPr kumimoji="0" lang="fr-FR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Sarah.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3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                       écouter</a:t>
            </a:r>
            <a:r>
              <a:rPr lang="fr-FR" sz="3600" dirty="0"/>
              <a:t>	</a:t>
            </a:r>
          </a:p>
          <a:p>
            <a:pPr marL="0" indent="0">
              <a:buNone/>
            </a:pPr>
            <a:endParaRPr lang="fr-FR" dirty="0"/>
          </a:p>
          <a:p>
            <a:pPr marL="0" indent="0">
              <a:buNone/>
            </a:pPr>
            <a:r>
              <a:rPr lang="fr-FR" b="1" dirty="0">
                <a:solidFill>
                  <a:srgbClr val="9563AA"/>
                </a:solidFill>
              </a:rPr>
              <a:t>CM1 :</a:t>
            </a:r>
          </a:p>
          <a:p>
            <a:endParaRPr lang="fr-FR" dirty="0"/>
          </a:p>
          <a:p>
            <a:r>
              <a:rPr lang="fr-FR" sz="3600" dirty="0"/>
              <a:t>couter, 1er groupe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1 </a:t>
            </a:r>
          </a:p>
          <a:p>
            <a:pPr algn="r"/>
            <a:endParaRPr lang="fr-FR" dirty="0"/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3DA5EDDB-62EA-4034-A5EE-45A2C42FD5D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883"/>
            <a:ext cx="852621" cy="399099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1F80F13C-269D-42CE-8EF1-C4535D5EEA2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445982"/>
            <a:ext cx="507432" cy="1132556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F7F31079-EAEF-495E-B494-5EACCC3FEE2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8815" y="445982"/>
            <a:ext cx="525061" cy="1242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551170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E8361A36-1C11-4B55-8BFB-0A22B18B3C4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fr-FR" b="1" dirty="0">
                <a:solidFill>
                  <a:srgbClr val="9EC979"/>
                </a:solidFill>
              </a:rPr>
              <a:t>CE2 : Retrouve le verbe et son infinitif </a:t>
            </a:r>
          </a:p>
          <a:p>
            <a:endParaRPr lang="fr-FR" dirty="0"/>
          </a:p>
          <a:p>
            <a:r>
              <a:rPr lang="fr-FR" sz="3600" dirty="0"/>
              <a:t>Léo lit une bande dessinée.</a:t>
            </a:r>
            <a:r>
              <a:rPr lang="fr-FR" dirty="0"/>
              <a:t>	</a:t>
            </a:r>
          </a:p>
          <a:p>
            <a:endParaRPr lang="fr-FR" dirty="0"/>
          </a:p>
          <a:p>
            <a:pPr marL="0" indent="0">
              <a:buNone/>
            </a:pPr>
            <a:endParaRPr lang="fr-FR" dirty="0"/>
          </a:p>
          <a:p>
            <a:pPr marL="0" indent="0">
              <a:buNone/>
            </a:pPr>
            <a:r>
              <a:rPr lang="fr-FR" b="1" dirty="0">
                <a:solidFill>
                  <a:srgbClr val="9563AA"/>
                </a:solidFill>
              </a:rPr>
              <a:t>CM1 : Donne l’infinitif du verbe et son groupe.</a:t>
            </a:r>
          </a:p>
          <a:p>
            <a:endParaRPr lang="fr-FR" dirty="0"/>
          </a:p>
          <a:p>
            <a:r>
              <a:rPr lang="fr-FR" sz="3600" dirty="0"/>
              <a:t>La maitresse écrit vite au tableau.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1</a:t>
            </a:r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660C7377-413A-496C-B992-0CEB9606305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883"/>
            <a:ext cx="852621" cy="399099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F72F0462-CBB1-4380-9DEC-797D0444FAC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445982"/>
            <a:ext cx="507432" cy="1132556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1B46FF22-A6B9-4469-A2AC-93C4D231905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8815" y="445982"/>
            <a:ext cx="525061" cy="1242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638165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30400" y="18255"/>
            <a:ext cx="9423400" cy="1325563"/>
          </a:xfrm>
        </p:spPr>
        <p:txBody>
          <a:bodyPr/>
          <a:lstStyle/>
          <a:p>
            <a:r>
              <a:rPr lang="fr-FR" b="1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E8361A36-1C11-4B55-8BFB-0A22B18B3C4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fr-FR" b="1" dirty="0">
                <a:solidFill>
                  <a:srgbClr val="9EC979"/>
                </a:solidFill>
              </a:rPr>
              <a:t>CE2 :</a:t>
            </a:r>
          </a:p>
          <a:p>
            <a:endParaRPr lang="fr-FR" dirty="0"/>
          </a:p>
          <a:p>
            <a:pPr>
              <a:defRPr/>
            </a:pPr>
            <a:r>
              <a:rPr kumimoji="0" lang="fr-FR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Léo </a:t>
            </a:r>
            <a:r>
              <a:rPr kumimoji="0" lang="fr-FR" sz="3600" b="0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lit</a:t>
            </a:r>
            <a:r>
              <a:rPr kumimoji="0" lang="fr-FR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une bande dessinée.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        </a:t>
            </a:r>
            <a:r>
              <a:rPr kumimoji="0" lang="fr-FR" sz="3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lire</a:t>
            </a:r>
            <a:endParaRPr lang="fr-FR" sz="3600" dirty="0"/>
          </a:p>
          <a:p>
            <a:pPr marL="0" indent="0">
              <a:buNone/>
            </a:pPr>
            <a:endParaRPr lang="fr-FR" dirty="0"/>
          </a:p>
          <a:p>
            <a:pPr marL="0" indent="0">
              <a:buNone/>
            </a:pPr>
            <a:r>
              <a:rPr lang="fr-FR" b="1" dirty="0">
                <a:solidFill>
                  <a:srgbClr val="9563AA"/>
                </a:solidFill>
              </a:rPr>
              <a:t>CM1 :</a:t>
            </a:r>
          </a:p>
          <a:p>
            <a:endParaRPr lang="fr-FR" dirty="0"/>
          </a:p>
          <a:p>
            <a:r>
              <a:rPr lang="fr-FR" sz="3600" dirty="0"/>
              <a:t>écrire, 3e groupe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1 </a:t>
            </a:r>
          </a:p>
          <a:p>
            <a:pPr algn="r"/>
            <a:endParaRPr lang="fr-FR" dirty="0"/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3DA5EDDB-62EA-4034-A5EE-45A2C42FD5D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883"/>
            <a:ext cx="852621" cy="399099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1F80F13C-269D-42CE-8EF1-C4535D5EEA2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445982"/>
            <a:ext cx="507432" cy="1132556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F7F31079-EAEF-495E-B494-5EACCC3FEE2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8815" y="445982"/>
            <a:ext cx="525061" cy="1242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143499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E8361A36-1C11-4B55-8BFB-0A22B18B3C4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fr-FR" b="1" dirty="0">
                <a:solidFill>
                  <a:srgbClr val="9EC979"/>
                </a:solidFill>
              </a:rPr>
              <a:t>CE2 : Retrouve le verbe et son infinitif </a:t>
            </a:r>
          </a:p>
          <a:p>
            <a:endParaRPr lang="fr-FR" dirty="0"/>
          </a:p>
          <a:p>
            <a:r>
              <a:rPr lang="fr-FR" sz="3600" dirty="0"/>
              <a:t>L’équipe bleue joue contre l’équipe rouge.</a:t>
            </a:r>
            <a:r>
              <a:rPr lang="fr-FR" dirty="0"/>
              <a:t>	</a:t>
            </a:r>
          </a:p>
          <a:p>
            <a:endParaRPr lang="fr-FR" dirty="0"/>
          </a:p>
          <a:p>
            <a:pPr marL="0" indent="0">
              <a:buNone/>
            </a:pPr>
            <a:endParaRPr lang="fr-FR" dirty="0"/>
          </a:p>
          <a:p>
            <a:pPr marL="0" indent="0">
              <a:buNone/>
            </a:pPr>
            <a:r>
              <a:rPr lang="fr-FR" b="1" dirty="0">
                <a:solidFill>
                  <a:srgbClr val="9563AA"/>
                </a:solidFill>
              </a:rPr>
              <a:t>CM1 : Donne l’infinitif du verbe et son groupe.</a:t>
            </a:r>
          </a:p>
          <a:p>
            <a:endParaRPr lang="fr-FR" dirty="0"/>
          </a:p>
          <a:p>
            <a:r>
              <a:rPr lang="fr-FR" sz="3600" dirty="0"/>
              <a:t>Le soleil éblouit le chauffeur du car. 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1</a:t>
            </a:r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660C7377-413A-496C-B992-0CEB9606305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883"/>
            <a:ext cx="852621" cy="399099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F72F0462-CBB1-4380-9DEC-797D0444FAC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445982"/>
            <a:ext cx="507432" cy="1132556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1B46FF22-A6B9-4469-A2AC-93C4D231905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8815" y="445982"/>
            <a:ext cx="525061" cy="1242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466573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30400" y="18255"/>
            <a:ext cx="9423400" cy="1325563"/>
          </a:xfrm>
        </p:spPr>
        <p:txBody>
          <a:bodyPr/>
          <a:lstStyle/>
          <a:p>
            <a:r>
              <a:rPr lang="fr-FR" b="1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E8361A36-1C11-4B55-8BFB-0A22B18B3C4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fr-FR" b="1" dirty="0">
                <a:solidFill>
                  <a:srgbClr val="9EC979"/>
                </a:solidFill>
              </a:rPr>
              <a:t>CE2 :</a:t>
            </a:r>
          </a:p>
          <a:p>
            <a:endParaRPr lang="fr-FR" dirty="0"/>
          </a:p>
          <a:p>
            <a:pPr>
              <a:defRPr/>
            </a:pPr>
            <a:r>
              <a:rPr kumimoji="0" lang="fr-FR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L’équipe bleue </a:t>
            </a:r>
            <a:r>
              <a:rPr kumimoji="0" lang="fr-FR" sz="3600" b="0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joue</a:t>
            </a:r>
            <a:r>
              <a:rPr kumimoji="0" lang="fr-FR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contre l’équipe rouge.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                         </a:t>
            </a:r>
            <a:r>
              <a:rPr kumimoji="0" lang="fr-FR" sz="3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jouer</a:t>
            </a:r>
            <a:r>
              <a:rPr lang="fr-FR" sz="3600" dirty="0"/>
              <a:t>	</a:t>
            </a:r>
          </a:p>
          <a:p>
            <a:pPr marL="0" indent="0">
              <a:buNone/>
            </a:pPr>
            <a:endParaRPr lang="fr-FR" dirty="0"/>
          </a:p>
          <a:p>
            <a:pPr marL="0" indent="0">
              <a:buNone/>
            </a:pPr>
            <a:r>
              <a:rPr lang="fr-FR" b="1" dirty="0">
                <a:solidFill>
                  <a:srgbClr val="9563AA"/>
                </a:solidFill>
              </a:rPr>
              <a:t>CM1 :</a:t>
            </a:r>
          </a:p>
          <a:p>
            <a:endParaRPr lang="fr-FR" dirty="0"/>
          </a:p>
          <a:p>
            <a:r>
              <a:rPr lang="fr-FR" sz="3600" dirty="0"/>
              <a:t>éblouir, 2</a:t>
            </a:r>
            <a:r>
              <a:rPr lang="fr-FR" sz="3600" baseline="30000" dirty="0"/>
              <a:t>e</a:t>
            </a:r>
            <a:r>
              <a:rPr lang="fr-FR" sz="3600" dirty="0"/>
              <a:t> groupe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1 </a:t>
            </a:r>
          </a:p>
          <a:p>
            <a:pPr algn="r"/>
            <a:endParaRPr lang="fr-FR" dirty="0"/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3DA5EDDB-62EA-4034-A5EE-45A2C42FD5D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883"/>
            <a:ext cx="852621" cy="399099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1F80F13C-269D-42CE-8EF1-C4535D5EEA2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445982"/>
            <a:ext cx="507432" cy="1132556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F7F31079-EAEF-495E-B494-5EACCC3FEE2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8815" y="445982"/>
            <a:ext cx="525061" cy="1242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431317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E8361A36-1C11-4B55-8BFB-0A22B18B3C4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fr-FR" b="1" dirty="0">
                <a:solidFill>
                  <a:srgbClr val="9EC979"/>
                </a:solidFill>
              </a:rPr>
              <a:t>CE2 : Retrouve le verbe et son infinitif </a:t>
            </a:r>
          </a:p>
          <a:p>
            <a:endParaRPr lang="fr-FR" dirty="0"/>
          </a:p>
          <a:p>
            <a:r>
              <a:rPr lang="fr-FR" sz="3600" dirty="0"/>
              <a:t>Il apprenait sa leçon.</a:t>
            </a:r>
            <a:r>
              <a:rPr lang="fr-FR" dirty="0"/>
              <a:t>	</a:t>
            </a:r>
          </a:p>
          <a:p>
            <a:endParaRPr lang="fr-FR" dirty="0"/>
          </a:p>
          <a:p>
            <a:pPr marL="0" indent="0">
              <a:buNone/>
            </a:pPr>
            <a:endParaRPr lang="fr-FR" dirty="0"/>
          </a:p>
          <a:p>
            <a:pPr marL="0" indent="0">
              <a:buNone/>
            </a:pPr>
            <a:r>
              <a:rPr lang="fr-FR" b="1" dirty="0">
                <a:solidFill>
                  <a:srgbClr val="9563AA"/>
                </a:solidFill>
              </a:rPr>
              <a:t>CM1 : Donne l’infinitif du verbe et son groupe.</a:t>
            </a:r>
          </a:p>
          <a:p>
            <a:endParaRPr lang="fr-FR" dirty="0"/>
          </a:p>
          <a:p>
            <a:r>
              <a:rPr lang="fr-FR" sz="3600" dirty="0"/>
              <a:t>Un chien dangereux l’a mordu près de la maison abandonnée.</a:t>
            </a:r>
          </a:p>
          <a:p>
            <a:pPr marL="0" indent="0">
              <a:buNone/>
            </a:pPr>
            <a:endParaRPr lang="fr-FR" sz="3600" dirty="0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1</a:t>
            </a:r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660C7377-413A-496C-B992-0CEB9606305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883"/>
            <a:ext cx="852621" cy="399099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F72F0462-CBB1-4380-9DEC-797D0444FAC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445982"/>
            <a:ext cx="507432" cy="1132556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1B46FF22-A6B9-4469-A2AC-93C4D231905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8815" y="445982"/>
            <a:ext cx="525061" cy="1242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830969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30400" y="18255"/>
            <a:ext cx="9423400" cy="1325563"/>
          </a:xfrm>
        </p:spPr>
        <p:txBody>
          <a:bodyPr/>
          <a:lstStyle/>
          <a:p>
            <a:r>
              <a:rPr lang="fr-FR" b="1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E8361A36-1C11-4B55-8BFB-0A22B18B3C4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fr-FR" b="1" dirty="0">
                <a:solidFill>
                  <a:srgbClr val="9EC979"/>
                </a:solidFill>
              </a:rPr>
              <a:t>CE2 :</a:t>
            </a:r>
          </a:p>
          <a:p>
            <a:endParaRPr lang="fr-FR" dirty="0"/>
          </a:p>
          <a:p>
            <a:pPr>
              <a:defRPr/>
            </a:pPr>
            <a:r>
              <a:rPr kumimoji="0" lang="fr-FR" sz="3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Il </a:t>
            </a:r>
            <a:r>
              <a:rPr kumimoji="0" lang="fr-FR" sz="3600" b="0" i="0" u="sng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apprenait</a:t>
            </a:r>
            <a:r>
              <a:rPr kumimoji="0" lang="fr-FR" sz="3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fr-FR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sa leçon.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3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    apprendre</a:t>
            </a:r>
            <a:endParaRPr lang="fr-FR" sz="3600" dirty="0"/>
          </a:p>
          <a:p>
            <a:pPr marL="0" indent="0">
              <a:buNone/>
            </a:pPr>
            <a:endParaRPr lang="fr-FR" dirty="0"/>
          </a:p>
          <a:p>
            <a:pPr marL="0" indent="0">
              <a:buNone/>
            </a:pPr>
            <a:r>
              <a:rPr lang="fr-FR" b="1" dirty="0">
                <a:solidFill>
                  <a:srgbClr val="9563AA"/>
                </a:solidFill>
              </a:rPr>
              <a:t>CM1 :</a:t>
            </a:r>
          </a:p>
          <a:p>
            <a:endParaRPr lang="fr-FR" dirty="0"/>
          </a:p>
          <a:p>
            <a:pPr>
              <a:defRPr/>
            </a:pPr>
            <a:r>
              <a:rPr kumimoji="0" lang="fr-FR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mordre, 3</a:t>
            </a:r>
            <a:r>
              <a:rPr kumimoji="0" lang="fr-FR" sz="40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</a:t>
            </a:r>
            <a:r>
              <a:rPr kumimoji="0" lang="fr-FR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groupe</a:t>
            </a:r>
          </a:p>
          <a:p>
            <a:endParaRPr lang="fr-FR" sz="3600" dirty="0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1 </a:t>
            </a:r>
          </a:p>
          <a:p>
            <a:pPr algn="r"/>
            <a:endParaRPr lang="fr-FR" dirty="0"/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3DA5EDDB-62EA-4034-A5EE-45A2C42FD5D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883"/>
            <a:ext cx="852621" cy="399099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1F80F13C-269D-42CE-8EF1-C4535D5EEA2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445982"/>
            <a:ext cx="507432" cy="1132556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F7F31079-EAEF-495E-B494-5EACCC3FEE2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8815" y="445982"/>
            <a:ext cx="525061" cy="1242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9509629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65</TotalTime>
  <Words>233</Words>
  <Application>Microsoft Office PowerPoint</Application>
  <PresentationFormat>Grand écran</PresentationFormat>
  <Paragraphs>81</Paragraphs>
  <Slides>9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9</vt:i4>
      </vt:variant>
    </vt:vector>
  </HeadingPairs>
  <TitlesOfParts>
    <vt:vector size="13" baseType="lpstr">
      <vt:lpstr>Arial</vt:lpstr>
      <vt:lpstr>Calibri</vt:lpstr>
      <vt:lpstr>Calibri Light</vt:lpstr>
      <vt:lpstr>Thème Office</vt:lpstr>
      <vt:lpstr>Rituel 3</vt:lpstr>
      <vt:lpstr>Présentation PowerPoint</vt:lpstr>
      <vt:lpstr>Correction</vt:lpstr>
      <vt:lpstr>Présentation PowerPoint</vt:lpstr>
      <vt:lpstr>Correction</vt:lpstr>
      <vt:lpstr>Présentation PowerPoint</vt:lpstr>
      <vt:lpstr>Correction</vt:lpstr>
      <vt:lpstr>Présentation PowerPoint</vt:lpstr>
      <vt:lpstr>Correction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Activité d’oral</dc:title>
  <dc:creator>MHF</dc:creator>
  <cp:revision>25</cp:revision>
  <dcterms:created xsi:type="dcterms:W3CDTF">2021-07-17T07:25:24Z</dcterms:created>
  <dcterms:modified xsi:type="dcterms:W3CDTF">2022-08-21T17:39:20Z</dcterms:modified>
</cp:coreProperties>
</file>