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73" r:id="rId4"/>
    <p:sldId id="262" r:id="rId5"/>
    <p:sldId id="275" r:id="rId6"/>
    <p:sldId id="274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1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>
                <a:solidFill>
                  <a:srgbClr val="00B050"/>
                </a:solidFill>
              </a:rPr>
              <a:t>E1 J’ai une écriture lisible.</a:t>
            </a: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27A676B-EFBB-4914-91D6-52128B194FF5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EC979"/>
                </a:solidFill>
              </a:rPr>
              <a:t>Les techniques de copie :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5E22567-A3A6-49A9-B8AB-D3A64E4B9F87}"/>
              </a:ext>
            </a:extLst>
          </p:cNvPr>
          <p:cNvSpPr txBox="1"/>
          <p:nvPr/>
        </p:nvSpPr>
        <p:spPr>
          <a:xfrm>
            <a:off x="1850740" y="1859339"/>
            <a:ext cx="675139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ð"/>
            </a:pPr>
            <a:r>
              <a:rPr lang="fr-FR" sz="3600" b="1" dirty="0"/>
              <a:t>Technique 1</a:t>
            </a:r>
            <a:r>
              <a:rPr lang="fr-FR" sz="3600" dirty="0"/>
              <a:t> : écrire vite une liste</a:t>
            </a:r>
          </a:p>
          <a:p>
            <a:endParaRPr lang="fr-FR" sz="3600" dirty="0"/>
          </a:p>
          <a:p>
            <a:pPr marL="571500" indent="-571500">
              <a:buFont typeface="Wingdings" panose="05000000000000000000" pitchFamily="2" charset="2"/>
              <a:buChar char="ð"/>
            </a:pPr>
            <a:r>
              <a:rPr lang="fr-FR" sz="3600" b="1" dirty="0"/>
              <a:t>Technique 2</a:t>
            </a:r>
            <a:r>
              <a:rPr lang="fr-FR" sz="3600" dirty="0"/>
              <a:t> : faire la photo d’un mot </a:t>
            </a: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910794E-3F2E-44A5-BDE2-D80196872B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3468" b="52713"/>
          <a:stretch/>
        </p:blipFill>
        <p:spPr>
          <a:xfrm>
            <a:off x="-1" y="511878"/>
            <a:ext cx="474133" cy="51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96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le poème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D3ABD67-C0CF-4EDF-8888-0A3C0EB845EB}"/>
              </a:ext>
            </a:extLst>
          </p:cNvPr>
          <p:cNvSpPr txBox="1"/>
          <p:nvPr/>
        </p:nvSpPr>
        <p:spPr>
          <a:xfrm>
            <a:off x="1600201" y="2041091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Copie le poème que tu as choisi.</a:t>
            </a:r>
          </a:p>
          <a:p>
            <a:r>
              <a:rPr lang="fr-FR" sz="3600" dirty="0"/>
              <a:t>Prends ton temps.</a:t>
            </a:r>
          </a:p>
          <a:p>
            <a:r>
              <a:rPr lang="fr-FR" sz="3600" dirty="0"/>
              <a:t>Corrige-toi.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759B2D1-1DEF-4AEC-8C72-749F8CB07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01" y="1490133"/>
            <a:ext cx="5481832" cy="3429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1869BD9-8D86-4BDD-BCCB-AA82833029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2806" b="47763"/>
          <a:stretch/>
        </p:blipFill>
        <p:spPr>
          <a:xfrm>
            <a:off x="0" y="511879"/>
            <a:ext cx="458111" cy="52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542773" y="1040893"/>
            <a:ext cx="5463646" cy="159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 j’écris une carte de vœux </a:t>
            </a:r>
            <a:r>
              <a:rPr lang="fr-FR" sz="2400" b="1" dirty="0">
                <a:solidFill>
                  <a:srgbClr val="9EC979"/>
                </a:solidFill>
              </a:rPr>
              <a:t> (partie 1):</a:t>
            </a:r>
            <a:endParaRPr lang="fr-FR" sz="2400" b="1" dirty="0">
              <a:solidFill>
                <a:srgbClr val="9EC97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L’an dernier, j’</a:t>
            </a:r>
            <a:r>
              <a:rPr lang="fr-FR" sz="2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 souhaité 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tu 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Cette année, je </a:t>
            </a:r>
            <a:r>
              <a:rPr lang="fr-FR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souhaite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tu …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CBB51BD-BEC3-4858-ACD9-0A134102F46B}"/>
              </a:ext>
            </a:extLst>
          </p:cNvPr>
          <p:cNvSpPr txBox="1"/>
          <p:nvPr/>
        </p:nvSpPr>
        <p:spPr>
          <a:xfrm>
            <a:off x="1261743" y="2806760"/>
            <a:ext cx="38800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i="1" dirty="0"/>
              <a:t>souhaiter – espérer – vouloir – présenter – penser – croire …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E2E594B-6D90-4848-9F19-C63F5C637E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147" y="4191755"/>
            <a:ext cx="2554061" cy="141430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F02FF9E-D487-4971-89C6-3CECABC32C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11878"/>
            <a:ext cx="458240" cy="108400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ADE53C30-E552-4AA0-A5CB-0DEC302A9D25}"/>
              </a:ext>
            </a:extLst>
          </p:cNvPr>
          <p:cNvSpPr txBox="1">
            <a:spLocks/>
          </p:cNvSpPr>
          <p:nvPr/>
        </p:nvSpPr>
        <p:spPr>
          <a:xfrm>
            <a:off x="6840415" y="1155789"/>
            <a:ext cx="4808812" cy="1980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9563AA"/>
                </a:solidFill>
                <a:latin typeface="+mn-lt"/>
              </a:rPr>
              <a:t>CM1 : Copie du poème</a:t>
            </a:r>
          </a:p>
          <a:p>
            <a:endParaRPr lang="fr-FR" sz="2800" dirty="0"/>
          </a:p>
          <a:p>
            <a:r>
              <a:rPr lang="fr-FR" sz="2800" dirty="0"/>
              <a:t>Copie le poème que tu as choisi.</a:t>
            </a:r>
          </a:p>
          <a:p>
            <a:r>
              <a:rPr lang="fr-FR" sz="2800" dirty="0"/>
              <a:t>Prends ton temps.</a:t>
            </a:r>
          </a:p>
          <a:p>
            <a:r>
              <a:rPr lang="fr-FR" sz="2800" dirty="0"/>
              <a:t>Corrige-toi.</a:t>
            </a:r>
            <a:endParaRPr lang="fr-FR" sz="2800" i="1" dirty="0">
              <a:solidFill>
                <a:srgbClr val="00B050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C4E335E-C25B-3501-CB0F-B42415740F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6667" y="3499257"/>
            <a:ext cx="3733983" cy="233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F02FF9E-D487-4971-89C6-3CECABC32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1878"/>
            <a:ext cx="458240" cy="108400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ADE53C30-E552-4AA0-A5CB-0DEC302A9D25}"/>
              </a:ext>
            </a:extLst>
          </p:cNvPr>
          <p:cNvSpPr txBox="1">
            <a:spLocks/>
          </p:cNvSpPr>
          <p:nvPr/>
        </p:nvSpPr>
        <p:spPr>
          <a:xfrm>
            <a:off x="6006419" y="869150"/>
            <a:ext cx="8229600" cy="17010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9563AA"/>
                </a:solidFill>
                <a:latin typeface="+mn-lt"/>
              </a:rPr>
              <a:t>CM1 : Mes résolutions pour la nouvelle année</a:t>
            </a:r>
          </a:p>
          <a:p>
            <a:endParaRPr lang="fr-FR" sz="2400" b="1" dirty="0">
              <a:solidFill>
                <a:srgbClr val="9563AA"/>
              </a:solidFill>
              <a:latin typeface="+mn-lt"/>
            </a:endParaRPr>
          </a:p>
          <a:p>
            <a:r>
              <a:rPr lang="fr-FR" sz="3000" b="1" dirty="0"/>
              <a:t>Cette année …</a:t>
            </a:r>
          </a:p>
        </p:txBody>
      </p:sp>
      <p:pic>
        <p:nvPicPr>
          <p:cNvPr id="15" name="Picture 6" descr="Post It, Pense Bête, Note, Mémo, Bureau, Papier">
            <a:extLst>
              <a:ext uri="{FF2B5EF4-FFF2-40B4-BE49-F238E27FC236}">
                <a16:creationId xmlns:a16="http://schemas.microsoft.com/office/drawing/2014/main" id="{D5109029-3CEA-4D5A-B218-315176AB1E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882" y="3395145"/>
            <a:ext cx="3218191" cy="318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Post It, Pense Bête, Note, Mémo, Bureau, Papier">
            <a:extLst>
              <a:ext uri="{FF2B5EF4-FFF2-40B4-BE49-F238E27FC236}">
                <a16:creationId xmlns:a16="http://schemas.microsoft.com/office/drawing/2014/main" id="{2853B934-3685-4D82-BE90-E0AD76E36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3070" y="2724114"/>
            <a:ext cx="3384376" cy="335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70CFC0C7-2DF6-496E-8354-A1A3B3321B3D}"/>
              </a:ext>
            </a:extLst>
          </p:cNvPr>
          <p:cNvSpPr txBox="1"/>
          <p:nvPr/>
        </p:nvSpPr>
        <p:spPr>
          <a:xfrm>
            <a:off x="6439278" y="4219528"/>
            <a:ext cx="28953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mandine" pitchFamily="2" charset="0"/>
              </a:rPr>
              <a:t>Je ferai souvent la cuisine.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D2D0BB5-0204-489B-9A5A-16DE3F4DD063}"/>
              </a:ext>
            </a:extLst>
          </p:cNvPr>
          <p:cNvSpPr txBox="1"/>
          <p:nvPr/>
        </p:nvSpPr>
        <p:spPr>
          <a:xfrm>
            <a:off x="9147603" y="3640130"/>
            <a:ext cx="28839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mandine" pitchFamily="2" charset="0"/>
              </a:rPr>
              <a:t>Je n’oublierai plus mon sac de sport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0C27EAC-AF23-CE76-950A-2E1ACA0FC600}"/>
              </a:ext>
            </a:extLst>
          </p:cNvPr>
          <p:cNvSpPr txBox="1"/>
          <p:nvPr/>
        </p:nvSpPr>
        <p:spPr>
          <a:xfrm>
            <a:off x="422422" y="1129831"/>
            <a:ext cx="5319220" cy="159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  <a:r>
              <a:rPr lang="fr-FR" sz="2400" b="1" dirty="0">
                <a:solidFill>
                  <a:srgbClr val="9EC979"/>
                </a:solidFill>
              </a:rPr>
              <a:t>J’écris une carte de vœux (partie 2):</a:t>
            </a:r>
            <a:endParaRPr lang="fr-FR" sz="2400" b="1" dirty="0">
              <a:solidFill>
                <a:srgbClr val="9EC97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L’an dernier, j’</a:t>
            </a:r>
            <a:r>
              <a:rPr lang="fr-FR" sz="2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 souhaité 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tu 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Cette année, je </a:t>
            </a:r>
            <a:r>
              <a:rPr lang="fr-FR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souhaite</a:t>
            </a: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tu …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3AA3F25-3B4B-5BA0-DB8E-14FD6030AC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25148">
            <a:off x="802210" y="3224760"/>
            <a:ext cx="3580745" cy="2540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7215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1937"/>
          <a:stretch/>
        </p:blipFill>
        <p:spPr>
          <a:xfrm>
            <a:off x="0" y="966480"/>
            <a:ext cx="458240" cy="629407"/>
          </a:xfrm>
          <a:prstGeom prst="rect">
            <a:avLst/>
          </a:prstGeom>
        </p:spPr>
      </p:pic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502687AA-DE19-4AAA-AC6A-3FCAC0ADC193}"/>
              </a:ext>
            </a:extLst>
          </p:cNvPr>
          <p:cNvSpPr txBox="1">
            <a:spLocks/>
          </p:cNvSpPr>
          <p:nvPr/>
        </p:nvSpPr>
        <p:spPr>
          <a:xfrm>
            <a:off x="6642578" y="1260922"/>
            <a:ext cx="8280919" cy="484122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800" b="1" dirty="0">
                <a:solidFill>
                  <a:srgbClr val="9563A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CM1 :</a:t>
            </a:r>
            <a:r>
              <a:rPr lang="fr-FR" sz="2800" b="1" dirty="0">
                <a:solidFill>
                  <a:srgbClr val="9563AA"/>
                </a:solidFill>
              </a:rPr>
              <a:t>J’écris une carte de vœux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Écris une carte de vœux </a:t>
            </a:r>
          </a:p>
          <a:p>
            <a:endParaRPr lang="fr-FR" dirty="0"/>
          </a:p>
          <a:p>
            <a:endParaRPr lang="fr-FR" sz="16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400" i="1" dirty="0">
              <a:solidFill>
                <a:srgbClr val="00B050"/>
              </a:solidFill>
            </a:endParaRPr>
          </a:p>
          <a:p>
            <a:endParaRPr lang="fr-FR" sz="2400" i="1" dirty="0">
              <a:solidFill>
                <a:srgbClr val="00B05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7571886-A522-471B-9993-ADC8E69A0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578" y="2850428"/>
            <a:ext cx="4459266" cy="274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598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215</Words>
  <Application>Microsoft Office PowerPoint</Application>
  <PresentationFormat>Grand écran</PresentationFormat>
  <Paragraphs>55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Amandine</vt:lpstr>
      <vt:lpstr>Arial</vt:lpstr>
      <vt:lpstr>Calibri</vt:lpstr>
      <vt:lpstr>Calibri Light</vt:lpstr>
      <vt:lpstr>Wingdings</vt:lpstr>
      <vt:lpstr>Thème Office</vt:lpstr>
      <vt:lpstr>Activités d’écriture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26</cp:revision>
  <dcterms:created xsi:type="dcterms:W3CDTF">2021-07-17T07:25:24Z</dcterms:created>
  <dcterms:modified xsi:type="dcterms:W3CDTF">2022-08-21T20:36:41Z</dcterms:modified>
</cp:coreProperties>
</file>