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9723092-90C8-443D-968D-84B22E659E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742870" y="3158504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3DA5976-729D-44AB-86AC-63F049406C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921F70-F852-4F61-85AC-DAA66C662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7757" y="1119484"/>
            <a:ext cx="4608322" cy="531729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417DC47-A574-4379-4B75-0C8F7C7DE6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7590" y="2514600"/>
            <a:ext cx="3585520" cy="2404318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CC7B195C-0BAE-3897-E2AB-D129536049C1}"/>
              </a:ext>
            </a:extLst>
          </p:cNvPr>
          <p:cNvSpPr txBox="1">
            <a:spLocks/>
          </p:cNvSpPr>
          <p:nvPr/>
        </p:nvSpPr>
        <p:spPr>
          <a:xfrm>
            <a:off x="6867590" y="1379985"/>
            <a:ext cx="4903340" cy="902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563AA"/>
                </a:solidFill>
              </a:rPr>
              <a:t>Autour du mot</a:t>
            </a:r>
          </a:p>
        </p:txBody>
      </p:sp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B619BCE-AC21-49D6-8B82-11D912917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6D168421-7750-4847-B369-71F11EFCD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142" y="557823"/>
            <a:ext cx="3621787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Autour du mot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A7DDAB9-90C3-425F-A354-A16FC53028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688" t="20601" r="53150" b="30400"/>
          <a:stretch/>
        </p:blipFill>
        <p:spPr>
          <a:xfrm>
            <a:off x="253715" y="1943431"/>
            <a:ext cx="5466313" cy="3751392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D0E9B128-4DAC-4890-9F66-C4B4AD0C1DBD}"/>
              </a:ext>
            </a:extLst>
          </p:cNvPr>
          <p:cNvSpPr txBox="1">
            <a:spLocks/>
          </p:cNvSpPr>
          <p:nvPr/>
        </p:nvSpPr>
        <p:spPr>
          <a:xfrm>
            <a:off x="6307092" y="617868"/>
            <a:ext cx="54638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563AA"/>
                </a:solidFill>
              </a:rPr>
              <a:t>J’écoute attentivement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B16F45D-69B0-4187-8974-AFD65EA37754}"/>
              </a:ext>
            </a:extLst>
          </p:cNvPr>
          <p:cNvSpPr txBox="1"/>
          <p:nvPr/>
        </p:nvSpPr>
        <p:spPr>
          <a:xfrm>
            <a:off x="7098892" y="2244416"/>
            <a:ext cx="3493364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É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coute de l’album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8E3FC3F-E643-2A59-294A-6DD794302C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3286" y="3136332"/>
            <a:ext cx="1597290" cy="240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442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F4C8711-041E-43CE-84E6-FCE636E07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C78CD1C7-E939-446B-81FA-78DB7B33C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191" y="229382"/>
            <a:ext cx="5111750" cy="1162050"/>
          </a:xfrm>
        </p:spPr>
        <p:txBody>
          <a:bodyPr>
            <a:normAutofit/>
          </a:bodyPr>
          <a:lstStyle/>
          <a:p>
            <a:r>
              <a:rPr lang="fr-FR" sz="3600" b="1" dirty="0"/>
              <a:t>Je récite un poème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D268A5B7-C923-43CE-8449-16FB94ED326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7941" y="1970063"/>
            <a:ext cx="4376811" cy="2917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D202261F-7250-4A88-AFBD-53A4BC49ED73}"/>
              </a:ext>
            </a:extLst>
          </p:cNvPr>
          <p:cNvSpPr txBox="1">
            <a:spLocks/>
          </p:cNvSpPr>
          <p:nvPr/>
        </p:nvSpPr>
        <p:spPr>
          <a:xfrm>
            <a:off x="1253845" y="2778578"/>
            <a:ext cx="3770916" cy="22994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300" dirty="0"/>
              <a:t>Seul ou à plusieurs, récitation du poème.</a:t>
            </a:r>
          </a:p>
          <a:p>
            <a:endParaRPr lang="fr-FR" sz="3300" dirty="0"/>
          </a:p>
          <a:p>
            <a:endParaRPr lang="fr-FR" sz="33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B2001F8-5661-4819-9505-35B786FB24CC}"/>
              </a:ext>
            </a:extLst>
          </p:cNvPr>
          <p:cNvSpPr txBox="1"/>
          <p:nvPr/>
        </p:nvSpPr>
        <p:spPr>
          <a:xfrm>
            <a:off x="1115025" y="6045200"/>
            <a:ext cx="60989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i="1" dirty="0">
                <a:solidFill>
                  <a:srgbClr val="00B050"/>
                </a:solidFill>
              </a:rPr>
              <a:t>Oral 2 Je mets en voix un poème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2615890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F4C8711-041E-43CE-84E6-FCE636E07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3EFB2750-9FB6-49F8-A7A2-0F9992FD9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566" y="20250"/>
            <a:ext cx="9423400" cy="1325563"/>
          </a:xfrm>
        </p:spPr>
        <p:txBody>
          <a:bodyPr/>
          <a:lstStyle/>
          <a:p>
            <a:r>
              <a:rPr lang="fr-FR" sz="4400" b="1" dirty="0">
                <a:solidFill>
                  <a:srgbClr val="9EC979"/>
                </a:solidFill>
              </a:rPr>
              <a:t>Le verbe et l’infinitif</a:t>
            </a:r>
            <a:endParaRPr lang="fr-FR" b="1" dirty="0">
              <a:solidFill>
                <a:srgbClr val="9EC979"/>
              </a:solidFill>
            </a:endParaRP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BF58C2F0-7D2F-45C6-8D51-8F32CE0B4887}"/>
              </a:ext>
            </a:extLst>
          </p:cNvPr>
          <p:cNvSpPr txBox="1">
            <a:spLocks/>
          </p:cNvSpPr>
          <p:nvPr/>
        </p:nvSpPr>
        <p:spPr>
          <a:xfrm>
            <a:off x="1183738" y="1143983"/>
            <a:ext cx="4330824" cy="5604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/>
              <a:t>Lis la leçon 8 : le verbe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/>
              <a:t>Jeu </a:t>
            </a:r>
            <a:r>
              <a:rPr lang="fr-FR" sz="2000" dirty="0" err="1"/>
              <a:t>Infinitix</a:t>
            </a:r>
            <a:endParaRPr lang="fr-FR" sz="2000" dirty="0"/>
          </a:p>
          <a:p>
            <a:endParaRPr lang="fr-FR" sz="2000" dirty="0"/>
          </a:p>
          <a:p>
            <a:r>
              <a:rPr lang="fr-FR" sz="2000" i="1" dirty="0">
                <a:solidFill>
                  <a:srgbClr val="00B050"/>
                </a:solidFill>
              </a:rPr>
              <a:t>C1 Je reconnais le verbe</a:t>
            </a:r>
          </a:p>
          <a:p>
            <a:r>
              <a:rPr lang="fr-FR" sz="2000" i="1" dirty="0">
                <a:solidFill>
                  <a:srgbClr val="00B050"/>
                </a:solidFill>
              </a:rPr>
              <a:t>C2 Je trouve l’infinitif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3B7375B-6B1D-4DB2-9FC7-825697D736F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887" t="16159" r="36613" b="9400"/>
          <a:stretch/>
        </p:blipFill>
        <p:spPr>
          <a:xfrm>
            <a:off x="1260743" y="1748514"/>
            <a:ext cx="2088407" cy="2776132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C693DD9F-B4B2-493E-86C1-13013F44F63F}"/>
              </a:ext>
            </a:extLst>
          </p:cNvPr>
          <p:cNvSpPr txBox="1">
            <a:spLocks/>
          </p:cNvSpPr>
          <p:nvPr/>
        </p:nvSpPr>
        <p:spPr>
          <a:xfrm>
            <a:off x="6773893" y="373687"/>
            <a:ext cx="5598544" cy="6754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La foire aux questions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BF870685-7FD2-4411-8152-15A5D393157B}"/>
              </a:ext>
            </a:extLst>
          </p:cNvPr>
          <p:cNvSpPr txBox="1">
            <a:spLocks/>
          </p:cNvSpPr>
          <p:nvPr/>
        </p:nvSpPr>
        <p:spPr>
          <a:xfrm>
            <a:off x="6593456" y="1456499"/>
            <a:ext cx="5598544" cy="4691063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000" dirty="0"/>
              <a:t>Voici </a:t>
            </a:r>
            <a:r>
              <a:rPr lang="fr-FR" sz="3000" b="1" dirty="0"/>
              <a:t>la première partie </a:t>
            </a:r>
            <a:r>
              <a:rPr lang="fr-FR" sz="3000" dirty="0"/>
              <a:t>d’un jeu. </a:t>
            </a:r>
          </a:p>
          <a:p>
            <a:r>
              <a:rPr lang="fr-FR" sz="3000" dirty="0"/>
              <a:t>Tu dois aller de l’entrée de la foire à la sortie. Sur chaque case, il y aura une </a:t>
            </a:r>
            <a:r>
              <a:rPr lang="fr-FR" sz="3000" b="1" dirty="0"/>
              <a:t>consigne spéciale</a:t>
            </a:r>
            <a:r>
              <a:rPr lang="fr-FR" sz="3000" dirty="0"/>
              <a:t>. </a:t>
            </a:r>
            <a:br>
              <a:rPr lang="fr-FR" sz="3000" dirty="0"/>
            </a:br>
            <a:r>
              <a:rPr lang="fr-FR" sz="3000" dirty="0"/>
              <a:t>Pour cette partie, lorsque tu tombes sur les </a:t>
            </a:r>
            <a:r>
              <a:rPr lang="fr-FR" sz="3000" b="1" dirty="0"/>
              <a:t>sucreries</a:t>
            </a:r>
            <a:r>
              <a:rPr lang="fr-FR" sz="3000" dirty="0"/>
              <a:t>, tu dois piocher une </a:t>
            </a:r>
            <a:r>
              <a:rPr lang="fr-FR" sz="3000" b="1" u="sng" dirty="0"/>
              <a:t>carte image </a:t>
            </a:r>
            <a:r>
              <a:rPr lang="fr-FR" sz="3000" dirty="0"/>
              <a:t>et poser une question sur cette image. </a:t>
            </a:r>
          </a:p>
          <a:p>
            <a:r>
              <a:rPr lang="fr-FR" sz="3000" dirty="0"/>
              <a:t>Pur toutes les autres cases, pioche une </a:t>
            </a:r>
            <a:r>
              <a:rPr lang="fr-FR" sz="3000" b="1" u="sng" dirty="0"/>
              <a:t>carte texte</a:t>
            </a:r>
            <a:r>
              <a:rPr lang="fr-FR" sz="3000" dirty="0"/>
              <a:t>. Tu dois trouver quelle question permet de donner cette réponse là. </a:t>
            </a:r>
          </a:p>
          <a:p>
            <a:endParaRPr lang="fr-FR" sz="2000" dirty="0"/>
          </a:p>
          <a:p>
            <a:r>
              <a:rPr lang="fr-FR" sz="2000" i="1" dirty="0">
                <a:solidFill>
                  <a:srgbClr val="00B050"/>
                </a:solidFill>
              </a:rPr>
              <a:t>Oral 3 Je participe à des échanges.</a:t>
            </a:r>
          </a:p>
          <a:p>
            <a:r>
              <a:rPr lang="fr-FR" sz="2000" i="1" dirty="0">
                <a:solidFill>
                  <a:srgbClr val="00B050"/>
                </a:solidFill>
              </a:rPr>
              <a:t>G14 Je pose des questions (phrases interrogatives)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53503F18-5230-4C8B-9EE7-D757E041A6A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44662">
            <a:off x="4383442" y="2201883"/>
            <a:ext cx="2143649" cy="157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54210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171</Words>
  <Application>Microsoft Office PowerPoint</Application>
  <PresentationFormat>Grand écran</PresentationFormat>
  <Paragraphs>44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Autour du mot</vt:lpstr>
      <vt:lpstr>Je récite un poème</vt:lpstr>
      <vt:lpstr>Le verbe et l’infinitif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26</cp:revision>
  <dcterms:created xsi:type="dcterms:W3CDTF">2021-07-17T07:25:24Z</dcterms:created>
  <dcterms:modified xsi:type="dcterms:W3CDTF">2022-08-21T19:16:09Z</dcterms:modified>
</cp:coreProperties>
</file>