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ebp" ContentType="image/webp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74" r:id="rId4"/>
    <p:sldId id="275" r:id="rId5"/>
    <p:sldId id="277" r:id="rId6"/>
    <p:sldId id="276" r:id="rId7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63AA"/>
    <a:srgbClr val="9EC979"/>
    <a:srgbClr val="13B794"/>
    <a:srgbClr val="FFC000"/>
    <a:srgbClr val="F4944A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61" d="100"/>
          <a:sy n="161" d="100"/>
        </p:scale>
        <p:origin x="16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web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2.png"/><Relationship Id="rId7" Type="http://schemas.openxmlformats.org/officeDocument/2006/relationships/image" Target="../media/image1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7.png"/><Relationship Id="rId4" Type="http://schemas.openxmlformats.org/officeDocument/2006/relationships/image" Target="../media/image6.webp"/><Relationship Id="rId9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00B05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Activités d’oral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r-FR" sz="4400" dirty="0"/>
              <a:t>Semaine 4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559BA61-89C9-4C2C-89C2-BCC26C693E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5 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72BD46BF-A6F7-4684-AAFE-53E76A135A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64916"/>
            <a:ext cx="686148" cy="1623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281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4354" y="46883"/>
            <a:ext cx="9423400" cy="902763"/>
          </a:xfrm>
        </p:spPr>
        <p:txBody>
          <a:bodyPr/>
          <a:lstStyle/>
          <a:p>
            <a:r>
              <a:rPr lang="fr-FR" b="1" dirty="0"/>
              <a:t>Présentation des ateliers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5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34A78D15-40FF-4840-B9F6-7708074919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6BD211F4-0831-4DFA-972A-FD02D3A9CD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823EB511-B174-4EA9-AEDA-95BD22F0E85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50114"/>
          <a:stretch/>
        </p:blipFill>
        <p:spPr>
          <a:xfrm>
            <a:off x="327560" y="3153382"/>
            <a:ext cx="525061" cy="619628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EBB3CA4A-5B32-4A16-8C43-1BB13B1B5A4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-1985" t="49744"/>
          <a:stretch/>
        </p:blipFill>
        <p:spPr>
          <a:xfrm>
            <a:off x="10724227" y="3277645"/>
            <a:ext cx="535480" cy="624222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5026A6BF-B8DA-4F12-B424-44ABE052D6D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82453" y="949646"/>
            <a:ext cx="4813547" cy="5537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4923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5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20FCD8D1-7D19-4D4F-BA6B-533835A432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55873" y="46883"/>
            <a:ext cx="10188047" cy="902763"/>
          </a:xfrm>
        </p:spPr>
        <p:txBody>
          <a:bodyPr>
            <a:normAutofit/>
          </a:bodyPr>
          <a:lstStyle/>
          <a:p>
            <a:r>
              <a:rPr lang="fr-FR" b="1" dirty="0"/>
              <a:t> </a:t>
            </a:r>
            <a:r>
              <a:rPr lang="fr-FR" b="1" dirty="0">
                <a:solidFill>
                  <a:srgbClr val="9EC979"/>
                </a:solidFill>
              </a:rPr>
              <a:t>Projet exposé</a:t>
            </a:r>
            <a:r>
              <a:rPr lang="fr-FR" b="1" dirty="0"/>
              <a:t>                        </a:t>
            </a:r>
            <a:r>
              <a:rPr lang="fr-FR" b="1" dirty="0">
                <a:solidFill>
                  <a:srgbClr val="9563AA"/>
                </a:solidFill>
              </a:rPr>
              <a:t>Jeu : Just one</a:t>
            </a:r>
          </a:p>
        </p:txBody>
      </p:sp>
      <p:sp>
        <p:nvSpPr>
          <p:cNvPr id="10" name="Espace réservé du texte 3">
            <a:extLst>
              <a:ext uri="{FF2B5EF4-FFF2-40B4-BE49-F238E27FC236}">
                <a16:creationId xmlns:a16="http://schemas.microsoft.com/office/drawing/2014/main" id="{3011A5AD-6C36-4259-9C9D-2035E371D553}"/>
              </a:ext>
            </a:extLst>
          </p:cNvPr>
          <p:cNvSpPr txBox="1">
            <a:spLocks/>
          </p:cNvSpPr>
          <p:nvPr/>
        </p:nvSpPr>
        <p:spPr>
          <a:xfrm>
            <a:off x="271537" y="6283992"/>
            <a:ext cx="7931224" cy="369332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6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Oral 1 – J’écoute avec attention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BA3E6954-0DFF-4D7E-AC2B-0A11E5D383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20" name="ZoneTexte 19">
            <a:extLst>
              <a:ext uri="{FF2B5EF4-FFF2-40B4-BE49-F238E27FC236}">
                <a16:creationId xmlns:a16="http://schemas.microsoft.com/office/drawing/2014/main" id="{9C2552A1-7DD7-4973-A0E1-49FAD3CA7D65}"/>
              </a:ext>
            </a:extLst>
          </p:cNvPr>
          <p:cNvSpPr txBox="1"/>
          <p:nvPr/>
        </p:nvSpPr>
        <p:spPr>
          <a:xfrm>
            <a:off x="6567205" y="1500845"/>
            <a:ext cx="5097182" cy="8679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Par groupe, faites trouver un mot à l’un de vos camarades.</a:t>
            </a:r>
          </a:p>
        </p:txBody>
      </p:sp>
      <p:pic>
        <p:nvPicPr>
          <p:cNvPr id="14" name="Espace réservé du contenu 10">
            <a:extLst>
              <a:ext uri="{FF2B5EF4-FFF2-40B4-BE49-F238E27FC236}">
                <a16:creationId xmlns:a16="http://schemas.microsoft.com/office/drawing/2014/main" id="{64FB5A7F-A1DC-43E9-A15E-2E7D9ACA958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9993" y="949646"/>
            <a:ext cx="1728544" cy="1728544"/>
          </a:xfr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7639F2DB-C1C8-47A2-9D4D-E9946166C7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1615" y="2781628"/>
            <a:ext cx="4429985" cy="31267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Picture 2" descr="Just One - YouTube">
            <a:extLst>
              <a:ext uri="{FF2B5EF4-FFF2-40B4-BE49-F238E27FC236}">
                <a16:creationId xmlns:a16="http://schemas.microsoft.com/office/drawing/2014/main" id="{9E4AA1CC-C643-4588-837F-8B2860E021C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25" t="8796" r="24013" b="8000"/>
          <a:stretch/>
        </p:blipFill>
        <p:spPr bwMode="auto">
          <a:xfrm>
            <a:off x="7875203" y="3059060"/>
            <a:ext cx="2590747" cy="2298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07117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5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20FCD8D1-7D19-4D4F-BA6B-533835A432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55873" y="46883"/>
            <a:ext cx="10188047" cy="902763"/>
          </a:xfrm>
        </p:spPr>
        <p:txBody>
          <a:bodyPr>
            <a:normAutofit/>
          </a:bodyPr>
          <a:lstStyle/>
          <a:p>
            <a:r>
              <a:rPr lang="fr-FR" b="1" dirty="0"/>
              <a:t> </a:t>
            </a:r>
            <a:r>
              <a:rPr lang="fr-FR" b="1" dirty="0">
                <a:solidFill>
                  <a:srgbClr val="9EC979"/>
                </a:solidFill>
              </a:rPr>
              <a:t>Fiche Autour du mot               </a:t>
            </a:r>
            <a:r>
              <a:rPr lang="fr-FR" b="1" dirty="0" err="1">
                <a:solidFill>
                  <a:srgbClr val="9563AA"/>
                </a:solidFill>
              </a:rPr>
              <a:t>Mip</a:t>
            </a:r>
            <a:r>
              <a:rPr lang="fr-FR" b="1" dirty="0">
                <a:solidFill>
                  <a:srgbClr val="9563AA"/>
                </a:solidFill>
              </a:rPr>
              <a:t> et Lo</a:t>
            </a:r>
          </a:p>
        </p:txBody>
      </p:sp>
      <p:sp>
        <p:nvSpPr>
          <p:cNvPr id="10" name="Espace réservé du texte 3">
            <a:extLst>
              <a:ext uri="{FF2B5EF4-FFF2-40B4-BE49-F238E27FC236}">
                <a16:creationId xmlns:a16="http://schemas.microsoft.com/office/drawing/2014/main" id="{3011A5AD-6C36-4259-9C9D-2035E371D553}"/>
              </a:ext>
            </a:extLst>
          </p:cNvPr>
          <p:cNvSpPr txBox="1">
            <a:spLocks/>
          </p:cNvSpPr>
          <p:nvPr/>
        </p:nvSpPr>
        <p:spPr>
          <a:xfrm>
            <a:off x="271537" y="6283992"/>
            <a:ext cx="7931224" cy="369332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6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Oral 1 – J’écoute avec attention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BA3E6954-0DFF-4D7E-AC2B-0A11E5D383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20" name="ZoneTexte 19">
            <a:extLst>
              <a:ext uri="{FF2B5EF4-FFF2-40B4-BE49-F238E27FC236}">
                <a16:creationId xmlns:a16="http://schemas.microsoft.com/office/drawing/2014/main" id="{9C2552A1-7DD7-4973-A0E1-49FAD3CA7D65}"/>
              </a:ext>
            </a:extLst>
          </p:cNvPr>
          <p:cNvSpPr txBox="1"/>
          <p:nvPr/>
        </p:nvSpPr>
        <p:spPr>
          <a:xfrm>
            <a:off x="7571252" y="1447996"/>
            <a:ext cx="3293971" cy="8679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Par groupe, jouez la première scène.</a:t>
            </a:r>
          </a:p>
        </p:txBody>
      </p:sp>
      <p:pic>
        <p:nvPicPr>
          <p:cNvPr id="13" name="Picture 2" descr="Rideau, Théâtre, Rideau De Théâtre">
            <a:extLst>
              <a:ext uri="{FF2B5EF4-FFF2-40B4-BE49-F238E27FC236}">
                <a16:creationId xmlns:a16="http://schemas.microsoft.com/office/drawing/2014/main" id="{D67D1523-7FEE-4F37-B7DF-9958935A57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0049" y="3033911"/>
            <a:ext cx="4056375" cy="2423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7579F01D-1F76-4F30-82EA-11B0A5AF33C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823415">
            <a:off x="701178" y="1857375"/>
            <a:ext cx="5111645" cy="34647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2125359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5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20FCD8D1-7D19-4D4F-BA6B-533835A432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6404" y="127454"/>
            <a:ext cx="10188047" cy="902763"/>
          </a:xfrm>
        </p:spPr>
        <p:txBody>
          <a:bodyPr>
            <a:normAutofit/>
          </a:bodyPr>
          <a:lstStyle/>
          <a:p>
            <a:r>
              <a:rPr lang="fr-FR" b="1" dirty="0"/>
              <a:t> </a:t>
            </a:r>
            <a:r>
              <a:rPr lang="fr-FR" b="1" dirty="0">
                <a:solidFill>
                  <a:srgbClr val="9EC979"/>
                </a:solidFill>
              </a:rPr>
              <a:t>Récitation du poème                  </a:t>
            </a:r>
            <a:r>
              <a:rPr lang="fr-FR" b="1" dirty="0" err="1">
                <a:solidFill>
                  <a:srgbClr val="9563AA"/>
                </a:solidFill>
              </a:rPr>
              <a:t>Mip</a:t>
            </a:r>
            <a:r>
              <a:rPr lang="fr-FR" b="1" dirty="0">
                <a:solidFill>
                  <a:srgbClr val="9563AA"/>
                </a:solidFill>
              </a:rPr>
              <a:t> et Lo</a:t>
            </a:r>
          </a:p>
        </p:txBody>
      </p:sp>
      <p:sp>
        <p:nvSpPr>
          <p:cNvPr id="10" name="Espace réservé du texte 3">
            <a:extLst>
              <a:ext uri="{FF2B5EF4-FFF2-40B4-BE49-F238E27FC236}">
                <a16:creationId xmlns:a16="http://schemas.microsoft.com/office/drawing/2014/main" id="{3011A5AD-6C36-4259-9C9D-2035E371D553}"/>
              </a:ext>
            </a:extLst>
          </p:cNvPr>
          <p:cNvSpPr txBox="1">
            <a:spLocks/>
          </p:cNvSpPr>
          <p:nvPr/>
        </p:nvSpPr>
        <p:spPr>
          <a:xfrm>
            <a:off x="271537" y="6283992"/>
            <a:ext cx="7931224" cy="369332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6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Oral 1 – J’écoute avec attention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BA3E6954-0DFF-4D7E-AC2B-0A11E5D383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20" name="ZoneTexte 19">
            <a:extLst>
              <a:ext uri="{FF2B5EF4-FFF2-40B4-BE49-F238E27FC236}">
                <a16:creationId xmlns:a16="http://schemas.microsoft.com/office/drawing/2014/main" id="{9C2552A1-7DD7-4973-A0E1-49FAD3CA7D65}"/>
              </a:ext>
            </a:extLst>
          </p:cNvPr>
          <p:cNvSpPr txBox="1"/>
          <p:nvPr/>
        </p:nvSpPr>
        <p:spPr>
          <a:xfrm>
            <a:off x="7571252" y="1447996"/>
            <a:ext cx="3293971" cy="8679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Par groupe, jouez la deuxième scène.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72072EBF-D868-4C50-9C96-EB619166BB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69863" y="3014250"/>
            <a:ext cx="3060889" cy="2248211"/>
          </a:xfrm>
          <a:prstGeom prst="rect">
            <a:avLst/>
          </a:prstGeom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335C3EEA-DD5E-4CB3-B898-6CC7C82CC709}"/>
              </a:ext>
            </a:extLst>
          </p:cNvPr>
          <p:cNvSpPr txBox="1"/>
          <p:nvPr/>
        </p:nvSpPr>
        <p:spPr>
          <a:xfrm>
            <a:off x="804414" y="1260161"/>
            <a:ext cx="5420294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Je récite mon poème :</a:t>
            </a:r>
          </a:p>
          <a:p>
            <a:pPr marL="571500" indent="-571500">
              <a:buFontTx/>
              <a:buChar char="-"/>
            </a:pPr>
            <a:r>
              <a:rPr lang="fr-FR" sz="2800" dirty="0"/>
              <a:t>devant un petit groupe d’élèves</a:t>
            </a:r>
          </a:p>
          <a:p>
            <a:r>
              <a:rPr lang="fr-FR" sz="2800" dirty="0"/>
              <a:t>ou</a:t>
            </a:r>
          </a:p>
          <a:p>
            <a:r>
              <a:rPr lang="fr-FR" sz="2800" dirty="0"/>
              <a:t>- devant la classe entière</a:t>
            </a:r>
          </a:p>
          <a:p>
            <a:endParaRPr lang="fr-FR" sz="3600" dirty="0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30B50E08-FA76-4B55-95EF-553210D67EC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322380" y="3358663"/>
            <a:ext cx="1819314" cy="2414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0767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5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20FCD8D1-7D19-4D4F-BA6B-533835A432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55873" y="46883"/>
            <a:ext cx="10188047" cy="902763"/>
          </a:xfrm>
        </p:spPr>
        <p:txBody>
          <a:bodyPr>
            <a:normAutofit/>
          </a:bodyPr>
          <a:lstStyle/>
          <a:p>
            <a:r>
              <a:rPr lang="fr-FR" b="1" dirty="0"/>
              <a:t> </a:t>
            </a:r>
            <a:r>
              <a:rPr lang="fr-FR" b="1" dirty="0">
                <a:solidFill>
                  <a:srgbClr val="9EC979"/>
                </a:solidFill>
              </a:rPr>
              <a:t>Projet exposé</a:t>
            </a:r>
            <a:r>
              <a:rPr lang="fr-FR" b="1" dirty="0"/>
              <a:t>                        </a:t>
            </a:r>
            <a:r>
              <a:rPr lang="fr-FR" b="1" dirty="0">
                <a:solidFill>
                  <a:srgbClr val="9563AA"/>
                </a:solidFill>
              </a:rPr>
              <a:t>Mon exposé</a:t>
            </a:r>
          </a:p>
        </p:txBody>
      </p:sp>
      <p:sp>
        <p:nvSpPr>
          <p:cNvPr id="10" name="Espace réservé du texte 3">
            <a:extLst>
              <a:ext uri="{FF2B5EF4-FFF2-40B4-BE49-F238E27FC236}">
                <a16:creationId xmlns:a16="http://schemas.microsoft.com/office/drawing/2014/main" id="{3011A5AD-6C36-4259-9C9D-2035E371D553}"/>
              </a:ext>
            </a:extLst>
          </p:cNvPr>
          <p:cNvSpPr txBox="1">
            <a:spLocks/>
          </p:cNvSpPr>
          <p:nvPr/>
        </p:nvSpPr>
        <p:spPr>
          <a:xfrm>
            <a:off x="271537" y="6283992"/>
            <a:ext cx="7931224" cy="369332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6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Oral 1 – J’écoute avec attention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BA3E6954-0DFF-4D7E-AC2B-0A11E5D383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20" name="ZoneTexte 19">
            <a:extLst>
              <a:ext uri="{FF2B5EF4-FFF2-40B4-BE49-F238E27FC236}">
                <a16:creationId xmlns:a16="http://schemas.microsoft.com/office/drawing/2014/main" id="{9C2552A1-7DD7-4973-A0E1-49FAD3CA7D65}"/>
              </a:ext>
            </a:extLst>
          </p:cNvPr>
          <p:cNvSpPr txBox="1"/>
          <p:nvPr/>
        </p:nvSpPr>
        <p:spPr>
          <a:xfrm>
            <a:off x="6204274" y="1054438"/>
            <a:ext cx="5781879" cy="4801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sz="2800" dirty="0">
                <a:solidFill>
                  <a:prstClr val="black"/>
                </a:solidFill>
                <a:latin typeface="Calibri" panose="020F0502020204030204"/>
              </a:rPr>
              <a:t>Je m’entraine à présenter mon exposé</a:t>
            </a:r>
          </a:p>
        </p:txBody>
      </p:sp>
      <p:pic>
        <p:nvPicPr>
          <p:cNvPr id="14" name="Espace réservé du contenu 10">
            <a:extLst>
              <a:ext uri="{FF2B5EF4-FFF2-40B4-BE49-F238E27FC236}">
                <a16:creationId xmlns:a16="http://schemas.microsoft.com/office/drawing/2014/main" id="{64FB5A7F-A1DC-43E9-A15E-2E7D9ACA958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9993" y="949646"/>
            <a:ext cx="1728544" cy="1728544"/>
          </a:xfr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7639F2DB-C1C8-47A2-9D4D-E9946166C7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1615" y="2781628"/>
            <a:ext cx="4429985" cy="31267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Picture 4" descr="Businessman, Cartoons, Training, Lecture">
            <a:extLst>
              <a:ext uri="{FF2B5EF4-FFF2-40B4-BE49-F238E27FC236}">
                <a16:creationId xmlns:a16="http://schemas.microsoft.com/office/drawing/2014/main" id="{5A7FC60A-7717-4A25-AAC3-1FE2B67BD8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6144" y="3630733"/>
            <a:ext cx="1428516" cy="1428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Espace réservé du texte 3">
            <a:extLst>
              <a:ext uri="{FF2B5EF4-FFF2-40B4-BE49-F238E27FC236}">
                <a16:creationId xmlns:a16="http://schemas.microsoft.com/office/drawing/2014/main" id="{F2D8578B-7D9A-405B-BA9E-6F2F3CB0A5D1}"/>
              </a:ext>
            </a:extLst>
          </p:cNvPr>
          <p:cNvSpPr txBox="1">
            <a:spLocks/>
          </p:cNvSpPr>
          <p:nvPr/>
        </p:nvSpPr>
        <p:spPr>
          <a:xfrm>
            <a:off x="7087638" y="1673081"/>
            <a:ext cx="4258816" cy="2010217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- Pense à ta posture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- Ne lis pas tes notes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- Présente les illustrations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- Explique les mots difficiles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8" name="Picture 2" descr="Professor, Book, Teacher, Learning, Explanation, Learn">
            <a:extLst>
              <a:ext uri="{FF2B5EF4-FFF2-40B4-BE49-F238E27FC236}">
                <a16:creationId xmlns:a16="http://schemas.microsoft.com/office/drawing/2014/main" id="{147D1CDD-C80A-4479-AB20-E0457CCF87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6930" y="4465019"/>
            <a:ext cx="2700232" cy="1516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6" descr="Read, Book, Students, Study Of">
            <a:extLst>
              <a:ext uri="{FF2B5EF4-FFF2-40B4-BE49-F238E27FC236}">
                <a16:creationId xmlns:a16="http://schemas.microsoft.com/office/drawing/2014/main" id="{8E9F5228-2BBF-499E-9238-CD7B6DB58C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7162" y="3803759"/>
            <a:ext cx="1042214" cy="1042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8" descr="Kids, Clipart, Cute, Design">
            <a:extLst>
              <a:ext uri="{FF2B5EF4-FFF2-40B4-BE49-F238E27FC236}">
                <a16:creationId xmlns:a16="http://schemas.microsoft.com/office/drawing/2014/main" id="{A0CEC21C-3516-495F-BAC9-64D662D88F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41014">
            <a:off x="10651289" y="1697813"/>
            <a:ext cx="1050235" cy="1050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5233634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</TotalTime>
  <Words>141</Words>
  <Application>Microsoft Office PowerPoint</Application>
  <PresentationFormat>Grand écran</PresentationFormat>
  <Paragraphs>35</Paragraphs>
  <Slides>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Thème Office</vt:lpstr>
      <vt:lpstr>Activités d’oral</vt:lpstr>
      <vt:lpstr>Présentation des ateliers</vt:lpstr>
      <vt:lpstr> Projet exposé                        Jeu : Just one</vt:lpstr>
      <vt:lpstr> Fiche Autour du mot               Mip et Lo</vt:lpstr>
      <vt:lpstr> Récitation du poème                  Mip et Lo</vt:lpstr>
      <vt:lpstr> Projet exposé                        Mon exposé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44</cp:revision>
  <dcterms:created xsi:type="dcterms:W3CDTF">2021-07-17T07:25:24Z</dcterms:created>
  <dcterms:modified xsi:type="dcterms:W3CDTF">2022-04-14T20:25:03Z</dcterms:modified>
</cp:coreProperties>
</file>