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8" r:id="rId3"/>
    <p:sldId id="281" r:id="rId4"/>
    <p:sldId id="285" r:id="rId5"/>
    <p:sldId id="286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63AA"/>
    <a:srgbClr val="9EC979"/>
    <a:srgbClr val="13B794"/>
    <a:srgbClr val="FFC000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16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7C8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Activités d’écriture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sz="4400" dirty="0"/>
              <a:t>Semaine 5</a:t>
            </a:r>
          </a:p>
          <a:p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A2E656BC-A13B-45ED-9481-7BE86AB875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28E01D8-5380-44FB-AE90-46DD1DB94D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812677" cy="181384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53E99CDE-05A2-4B12-A6E3-1699B809A2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801715" cy="1896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768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293925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0A1AC1E6-EE96-4F8E-8E49-F8DA704F51D7}"/>
              </a:ext>
            </a:extLst>
          </p:cNvPr>
          <p:cNvSpPr txBox="1">
            <a:spLocks/>
          </p:cNvSpPr>
          <p:nvPr/>
        </p:nvSpPr>
        <p:spPr>
          <a:xfrm>
            <a:off x="1850740" y="46882"/>
            <a:ext cx="7586558" cy="1221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Je copie :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178C2D74-C858-4A0F-B4A6-BA5C76086695}"/>
              </a:ext>
            </a:extLst>
          </p:cNvPr>
          <p:cNvSpPr txBox="1">
            <a:spLocks/>
          </p:cNvSpPr>
          <p:nvPr/>
        </p:nvSpPr>
        <p:spPr>
          <a:xfrm>
            <a:off x="120927" y="6414532"/>
            <a:ext cx="3816424" cy="707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8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E1 J’ai une écriture lisible.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82394842-7D8F-46CF-AE07-D26EFC2D147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281"/>
          <a:stretch/>
        </p:blipFill>
        <p:spPr>
          <a:xfrm>
            <a:off x="0" y="445982"/>
            <a:ext cx="525061" cy="59270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59631DD1-627B-4188-9BA4-0E4984AB2E79}"/>
              </a:ext>
            </a:extLst>
          </p:cNvPr>
          <p:cNvSpPr txBox="1"/>
          <p:nvPr/>
        </p:nvSpPr>
        <p:spPr>
          <a:xfrm>
            <a:off x="1034485" y="1648766"/>
            <a:ext cx="8629467" cy="19236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b="1" dirty="0">
                <a:solidFill>
                  <a:srgbClr val="9EC97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CE2 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Technique de copie : </a:t>
            </a:r>
            <a:r>
              <a:rPr lang="fr-FR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faire la photo d’un mot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0777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0A1AC1E6-EE96-4F8E-8E49-F8DA704F51D7}"/>
              </a:ext>
            </a:extLst>
          </p:cNvPr>
          <p:cNvSpPr txBox="1">
            <a:spLocks/>
          </p:cNvSpPr>
          <p:nvPr/>
        </p:nvSpPr>
        <p:spPr>
          <a:xfrm>
            <a:off x="1850740" y="46882"/>
            <a:ext cx="7586558" cy="1221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Je copie le poème :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A76D956E-9E40-43DE-B885-F41631F671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3501" y="1490133"/>
            <a:ext cx="5481832" cy="3429000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B3E6253B-469B-422F-AC59-D9924BF9C7DF}"/>
              </a:ext>
            </a:extLst>
          </p:cNvPr>
          <p:cNvSpPr txBox="1"/>
          <p:nvPr/>
        </p:nvSpPr>
        <p:spPr>
          <a:xfrm>
            <a:off x="1600201" y="2041091"/>
            <a:ext cx="381642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Copie le poème que tu as choisi.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Prends ton temps.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Corrige-toi.</a:t>
            </a:r>
            <a:endParaRPr kumimoji="0" lang="fr-FR" sz="36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6B62482D-ED42-43E6-9C7C-B8EA1E58F91A}"/>
              </a:ext>
            </a:extLst>
          </p:cNvPr>
          <p:cNvSpPr txBox="1">
            <a:spLocks/>
          </p:cNvSpPr>
          <p:nvPr/>
        </p:nvSpPr>
        <p:spPr>
          <a:xfrm>
            <a:off x="282291" y="6257728"/>
            <a:ext cx="5720580" cy="707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8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E1 J’ai une écriture lisible. E2 Je copie efficacement 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DAC3FB9-99EA-4ACD-AC2E-0FB12DA1AB5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2281"/>
          <a:stretch/>
        </p:blipFill>
        <p:spPr>
          <a:xfrm>
            <a:off x="0" y="445982"/>
            <a:ext cx="525061" cy="592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8231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8454" y="-2112"/>
            <a:ext cx="10807700" cy="1325563"/>
          </a:xfrm>
        </p:spPr>
        <p:txBody>
          <a:bodyPr/>
          <a:lstStyle/>
          <a:p>
            <a:r>
              <a:rPr lang="fr-FR" b="1" dirty="0">
                <a:solidFill>
                  <a:srgbClr val="92D050"/>
                </a:solidFill>
              </a:rPr>
              <a:t>Les petits reporters        </a:t>
            </a:r>
            <a:r>
              <a:rPr lang="fr-FR" b="1" dirty="0">
                <a:solidFill>
                  <a:srgbClr val="9563AA"/>
                </a:solidFill>
              </a:rPr>
              <a:t>La campagne électorale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62529" y="6367924"/>
            <a:ext cx="9150411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E4 Je produis un écrit répondant à une consigne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9E6EA09D-BDA0-483F-8FD6-3537F8C68E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4473" y="1323451"/>
            <a:ext cx="2968186" cy="4371328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878E0132-4A14-4BF2-8124-9A88C4200C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5982"/>
            <a:ext cx="525061" cy="1242080"/>
          </a:xfrm>
          <a:prstGeom prst="rect">
            <a:avLst/>
          </a:prstGeom>
        </p:spPr>
      </p:pic>
      <p:sp>
        <p:nvSpPr>
          <p:cNvPr id="9" name="Espace réservé du texte 3">
            <a:extLst>
              <a:ext uri="{FF2B5EF4-FFF2-40B4-BE49-F238E27FC236}">
                <a16:creationId xmlns:a16="http://schemas.microsoft.com/office/drawing/2014/main" id="{E3F97A4E-4818-4FD6-BFD2-CEAADC733790}"/>
              </a:ext>
            </a:extLst>
          </p:cNvPr>
          <p:cNvSpPr txBox="1">
            <a:spLocks/>
          </p:cNvSpPr>
          <p:nvPr/>
        </p:nvSpPr>
        <p:spPr>
          <a:xfrm>
            <a:off x="7377068" y="1138834"/>
            <a:ext cx="3801919" cy="23702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Écris des phrases négatives pour expliquer pourquoi il ne faut pas voter pour le candidat adverse.</a:t>
            </a:r>
            <a:endParaRPr kumimoji="0" lang="fr-FR" sz="28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" name="Picture 2" descr="Ballot, Election, Polling, Vote, Box">
            <a:extLst>
              <a:ext uri="{FF2B5EF4-FFF2-40B4-BE49-F238E27FC236}">
                <a16:creationId xmlns:a16="http://schemas.microsoft.com/office/drawing/2014/main" id="{78BBF751-F2BD-4D0C-A494-4C5A893BA8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5994" y="3691757"/>
            <a:ext cx="1959983" cy="1980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99882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8454" y="-2112"/>
            <a:ext cx="10502558" cy="1325563"/>
          </a:xfrm>
        </p:spPr>
        <p:txBody>
          <a:bodyPr/>
          <a:lstStyle/>
          <a:p>
            <a:r>
              <a:rPr lang="fr-FR" b="1" dirty="0">
                <a:solidFill>
                  <a:srgbClr val="92D050"/>
                </a:solidFill>
              </a:rPr>
              <a:t>      Le dialogue                   </a:t>
            </a:r>
            <a:r>
              <a:rPr lang="fr-FR" b="1" dirty="0">
                <a:solidFill>
                  <a:srgbClr val="9563AA"/>
                </a:solidFill>
              </a:rPr>
              <a:t>Les grands reporters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62529" y="6367924"/>
            <a:ext cx="9150411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E4 Je produis un écrit répondant à une consigne / C3 à C8 Je sais conjuguer au temps demandé.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878E0132-4A14-4BF2-8124-9A88C4200C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25061" cy="1242080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C108AC8B-DE19-409E-9F04-C45CDC7DFE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1878" y="1400027"/>
            <a:ext cx="3256921" cy="4371328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C491E154-5A62-46BC-BBA8-E4EE7CF65DF9}"/>
              </a:ext>
            </a:extLst>
          </p:cNvPr>
          <p:cNvSpPr txBox="1"/>
          <p:nvPr/>
        </p:nvSpPr>
        <p:spPr>
          <a:xfrm>
            <a:off x="1758245" y="1067022"/>
            <a:ext cx="4337755" cy="998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Complète la fiche. </a:t>
            </a:r>
          </a:p>
          <a:p>
            <a:endParaRPr lang="fr-FR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C68F26B-D48E-481B-A3CE-E8E20C937F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46240" y="1766047"/>
            <a:ext cx="3730427" cy="4303592"/>
          </a:xfrm>
          <a:prstGeom prst="rect">
            <a:avLst/>
          </a:prstGeom>
          <a:ln w="38100">
            <a:solidFill>
              <a:srgbClr val="9EC979"/>
            </a:solidFill>
          </a:ln>
        </p:spPr>
      </p:pic>
    </p:spTree>
    <p:extLst>
      <p:ext uri="{BB962C8B-B14F-4D97-AF65-F5344CB8AC3E}">
        <p14:creationId xmlns:p14="http://schemas.microsoft.com/office/powerpoint/2010/main" val="314898281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125</Words>
  <Application>Microsoft Office PowerPoint</Application>
  <PresentationFormat>Grand écran</PresentationFormat>
  <Paragraphs>30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Thème Office</vt:lpstr>
      <vt:lpstr>Activités d’écriture</vt:lpstr>
      <vt:lpstr>Présentation PowerPoint</vt:lpstr>
      <vt:lpstr>Présentation PowerPoint</vt:lpstr>
      <vt:lpstr>Les petits reporters        La campagne électorale</vt:lpstr>
      <vt:lpstr>      Le dialogue                   Les grands reporters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39</cp:revision>
  <dcterms:created xsi:type="dcterms:W3CDTF">2021-07-17T07:25:24Z</dcterms:created>
  <dcterms:modified xsi:type="dcterms:W3CDTF">2022-04-14T20:24:22Z</dcterms:modified>
</cp:coreProperties>
</file>