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7" r:id="rId3"/>
    <p:sldId id="268" r:id="rId4"/>
    <p:sldId id="269" r:id="rId5"/>
    <p:sldId id="270" r:id="rId6"/>
    <p:sldId id="271" r:id="rId7"/>
    <p:sldId id="272" r:id="rId8"/>
    <p:sldId id="273" r:id="rId9"/>
    <p:sldId id="274" r:id="rId10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563AA"/>
    <a:srgbClr val="13B794"/>
    <a:srgbClr val="FFC000"/>
    <a:srgbClr val="9EC979"/>
    <a:srgbClr val="F4944A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61" d="100"/>
          <a:sy n="161" d="100"/>
        </p:scale>
        <p:origin x="16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25/08/2022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25/08/2022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25/08/2022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25/08/2022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25/08/2022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25/08/2022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25/08/2022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25/08/2022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25/08/2022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25/08/2022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25/08/2022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25/08/2022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FFC00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Rituel 4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r-FR" sz="4400" dirty="0"/>
              <a:t>Les fonctions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 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E55DCA4C-C16A-4B2C-A5B1-2DB97AF11D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sp>
        <p:nvSpPr>
          <p:cNvPr id="11" name="Sous-titre 2">
            <a:extLst>
              <a:ext uri="{FF2B5EF4-FFF2-40B4-BE49-F238E27FC236}">
                <a16:creationId xmlns:a16="http://schemas.microsoft.com/office/drawing/2014/main" id="{F1CDAE8D-4E7C-4D23-8D5C-2AB5A519FA60}"/>
              </a:ext>
            </a:extLst>
          </p:cNvPr>
          <p:cNvSpPr txBox="1">
            <a:spLocks/>
          </p:cNvSpPr>
          <p:nvPr/>
        </p:nvSpPr>
        <p:spPr>
          <a:xfrm>
            <a:off x="1524000" y="6018451"/>
            <a:ext cx="9144000" cy="7921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800" dirty="0"/>
              <a:t>Semaine 4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B6AC296C-5324-4A02-9A93-4B43FD562CC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0024"/>
          <a:stretch/>
        </p:blipFill>
        <p:spPr>
          <a:xfrm>
            <a:off x="0" y="0"/>
            <a:ext cx="812677" cy="906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569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6345" y="46883"/>
            <a:ext cx="9423400" cy="1325563"/>
          </a:xfrm>
        </p:spPr>
        <p:txBody>
          <a:bodyPr/>
          <a:lstStyle/>
          <a:p>
            <a:r>
              <a:rPr lang="fr-FR" b="1" dirty="0"/>
              <a:t>Quelle est la fonction de ce groupe ?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sz="3600" u="sng" dirty="0"/>
              <a:t>Cette housse de couette </a:t>
            </a:r>
            <a:r>
              <a:rPr lang="fr-FR" sz="3600" dirty="0"/>
              <a:t>est beaucoup trop grande pour mon lit !</a:t>
            </a:r>
          </a:p>
          <a:p>
            <a:pPr marL="0" indent="0">
              <a:buNone/>
            </a:pPr>
            <a:endParaRPr lang="fr-FR" sz="3600" dirty="0"/>
          </a:p>
          <a:p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F72F0462-CBB1-4380-9DEC-797D0444FAC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9037"/>
          <a:stretch/>
        </p:blipFill>
        <p:spPr>
          <a:xfrm>
            <a:off x="0" y="445982"/>
            <a:ext cx="507432" cy="577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8403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sz="3600" u="sng" dirty="0">
                <a:solidFill>
                  <a:srgbClr val="00B0F0"/>
                </a:solidFill>
              </a:rPr>
              <a:t>Cette housse de couette </a:t>
            </a:r>
            <a:r>
              <a:rPr lang="fr-FR" sz="3600" dirty="0"/>
              <a:t>est beaucoup trop grande pour mon lit !</a:t>
            </a:r>
          </a:p>
          <a:p>
            <a:pPr marL="0" indent="0">
              <a:buNone/>
            </a:pPr>
            <a:r>
              <a:rPr lang="fr-FR" sz="3600" dirty="0">
                <a:solidFill>
                  <a:srgbClr val="00B0F0"/>
                </a:solidFill>
              </a:rPr>
              <a:t>Sujet </a:t>
            </a:r>
            <a:r>
              <a:rPr lang="fr-FR" dirty="0"/>
              <a:t>	</a:t>
            </a:r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sz="3600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DA5EDDB-62EA-4034-A5EE-45A2C42FD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661090AA-5682-5A4E-B8E3-AE9971E9E43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9037"/>
          <a:stretch/>
        </p:blipFill>
        <p:spPr>
          <a:xfrm>
            <a:off x="0" y="445982"/>
            <a:ext cx="507432" cy="577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5117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6345" y="46883"/>
            <a:ext cx="9423400" cy="1325563"/>
          </a:xfrm>
        </p:spPr>
        <p:txBody>
          <a:bodyPr/>
          <a:lstStyle/>
          <a:p>
            <a:r>
              <a:rPr lang="fr-FR" b="1" dirty="0"/>
              <a:t>Quelle est la fonction de ce groupe ?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sz="3600" dirty="0"/>
              <a:t>Le chat a déposé cette souris </a:t>
            </a:r>
            <a:r>
              <a:rPr lang="fr-FR" sz="3600" u="sng" dirty="0"/>
              <a:t>devant la porte de la cuisine </a:t>
            </a:r>
            <a:r>
              <a:rPr lang="fr-FR" sz="3600" dirty="0"/>
              <a:t>cette nuit. </a:t>
            </a:r>
          </a:p>
          <a:p>
            <a:pPr marL="0" indent="0">
              <a:buNone/>
            </a:pPr>
            <a:endParaRPr lang="fr-FR" sz="3600" dirty="0"/>
          </a:p>
          <a:p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6D6BB195-B1F1-9CA3-32D4-ACD01D53F3C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9037"/>
          <a:stretch/>
        </p:blipFill>
        <p:spPr>
          <a:xfrm>
            <a:off x="0" y="445982"/>
            <a:ext cx="507432" cy="577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6092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sz="3600" dirty="0"/>
              <a:t>Le chat a déposé cette souris </a:t>
            </a:r>
            <a:r>
              <a:rPr lang="fr-FR" sz="3600" u="sng" dirty="0">
                <a:solidFill>
                  <a:srgbClr val="0EC23D"/>
                </a:solidFill>
              </a:rPr>
              <a:t>devant la porte de la cuisine </a:t>
            </a:r>
            <a:r>
              <a:rPr lang="fr-FR" sz="3600" dirty="0"/>
              <a:t>cette nuit. </a:t>
            </a:r>
          </a:p>
          <a:p>
            <a:pPr marL="0" indent="0">
              <a:buNone/>
            </a:pPr>
            <a:r>
              <a:rPr lang="fr-FR" sz="3600" dirty="0">
                <a:solidFill>
                  <a:srgbClr val="0EC23D"/>
                </a:solidFill>
              </a:rPr>
              <a:t>CC</a:t>
            </a:r>
          </a:p>
          <a:p>
            <a:pPr marL="0" indent="0">
              <a:buNone/>
            </a:pPr>
            <a:r>
              <a:rPr lang="fr-FR" dirty="0"/>
              <a:t>	</a:t>
            </a:r>
          </a:p>
          <a:p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DA5EDDB-62EA-4034-A5EE-45A2C42FD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9132E20E-98BC-A6DE-AFE6-7B397B56A77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9037"/>
          <a:stretch/>
        </p:blipFill>
        <p:spPr>
          <a:xfrm>
            <a:off x="0" y="445982"/>
            <a:ext cx="507432" cy="577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8366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6345" y="46883"/>
            <a:ext cx="9423400" cy="1325563"/>
          </a:xfrm>
        </p:spPr>
        <p:txBody>
          <a:bodyPr/>
          <a:lstStyle/>
          <a:p>
            <a:r>
              <a:rPr lang="fr-FR" b="1" dirty="0"/>
              <a:t>Quelle est la fonction de ce groupe ?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sz="3600" dirty="0"/>
              <a:t>Le gendarme lui </a:t>
            </a:r>
            <a:r>
              <a:rPr lang="fr-FR" sz="3600" u="sng" dirty="0"/>
              <a:t>a rappelé </a:t>
            </a:r>
            <a:r>
              <a:rPr lang="fr-FR" sz="3600" dirty="0"/>
              <a:t>l’obligation de porter un casque à vélo.</a:t>
            </a:r>
          </a:p>
          <a:p>
            <a:pPr marL="0" indent="0">
              <a:buNone/>
            </a:pPr>
            <a:endParaRPr lang="fr-FR" sz="3600" dirty="0"/>
          </a:p>
          <a:p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A832A475-3905-3AFB-56E1-1659BFD4D14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9037"/>
          <a:stretch/>
        </p:blipFill>
        <p:spPr>
          <a:xfrm>
            <a:off x="0" y="445982"/>
            <a:ext cx="507432" cy="577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6027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sz="3600" dirty="0"/>
              <a:t>Le gendarme lui </a:t>
            </a:r>
            <a:r>
              <a:rPr lang="fr-FR" sz="3600" u="sng" dirty="0">
                <a:solidFill>
                  <a:srgbClr val="FF0000"/>
                </a:solidFill>
              </a:rPr>
              <a:t>a rappelé </a:t>
            </a:r>
            <a:r>
              <a:rPr lang="fr-FR" sz="3600" dirty="0"/>
              <a:t>l’obligation de porter un casque à vélo.</a:t>
            </a:r>
          </a:p>
          <a:p>
            <a:pPr marL="0" indent="0">
              <a:buNone/>
            </a:pPr>
            <a:r>
              <a:rPr lang="fr-FR" sz="3600" dirty="0">
                <a:solidFill>
                  <a:srgbClr val="FF0000"/>
                </a:solidFill>
              </a:rPr>
              <a:t>verbe conjugué</a:t>
            </a:r>
            <a:r>
              <a:rPr lang="fr-FR" dirty="0"/>
              <a:t>	</a:t>
            </a:r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DA5EDDB-62EA-4034-A5EE-45A2C42FD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C8E34D55-4D58-9E7C-8BD0-6A00D5C892A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9037"/>
          <a:stretch/>
        </p:blipFill>
        <p:spPr>
          <a:xfrm>
            <a:off x="0" y="445982"/>
            <a:ext cx="507432" cy="577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9273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6345" y="46883"/>
            <a:ext cx="9423400" cy="1325563"/>
          </a:xfrm>
        </p:spPr>
        <p:txBody>
          <a:bodyPr/>
          <a:lstStyle/>
          <a:p>
            <a:r>
              <a:rPr lang="fr-FR" b="1" dirty="0"/>
              <a:t>Quelle est la fonction de ce groupe ?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sz="3600" dirty="0"/>
              <a:t>La jeune couturière recousait </a:t>
            </a:r>
            <a:r>
              <a:rPr lang="fr-FR" sz="3600" u="sng" dirty="0"/>
              <a:t>l’ourlet du pantalon </a:t>
            </a:r>
            <a:r>
              <a:rPr lang="fr-FR" sz="3600" dirty="0"/>
              <a:t>avec minutie. </a:t>
            </a:r>
          </a:p>
          <a:p>
            <a:pPr marL="0" indent="0">
              <a:buNone/>
            </a:pPr>
            <a:endParaRPr lang="fr-FR" sz="3600" dirty="0"/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C2D6162A-07B6-747F-6CD2-17F31626256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9037"/>
          <a:stretch/>
        </p:blipFill>
        <p:spPr>
          <a:xfrm>
            <a:off x="0" y="445982"/>
            <a:ext cx="507432" cy="577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8093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sz="3600" dirty="0"/>
              <a:t>La jeune couturière recousait </a:t>
            </a:r>
            <a:r>
              <a:rPr lang="fr-FR" sz="3600" u="sng" dirty="0">
                <a:solidFill>
                  <a:schemeClr val="accent2">
                    <a:lumMod val="75000"/>
                  </a:schemeClr>
                </a:solidFill>
              </a:rPr>
              <a:t>l’ourlet du pantalon </a:t>
            </a:r>
            <a:r>
              <a:rPr lang="fr-FR" sz="3600" dirty="0"/>
              <a:t>avec minutie. </a:t>
            </a:r>
          </a:p>
          <a:p>
            <a:pPr marL="0" indent="0">
              <a:buNone/>
            </a:pPr>
            <a:r>
              <a:rPr lang="fr-FR" sz="3600" dirty="0">
                <a:solidFill>
                  <a:schemeClr val="accent2">
                    <a:lumMod val="75000"/>
                  </a:schemeClr>
                </a:solidFill>
              </a:rPr>
              <a:t>CO</a:t>
            </a:r>
          </a:p>
          <a:p>
            <a:pPr marL="0" indent="0">
              <a:buNone/>
            </a:pPr>
            <a:r>
              <a:rPr lang="fr-FR" dirty="0"/>
              <a:t>	</a:t>
            </a:r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DA5EDDB-62EA-4034-A5EE-45A2C42FD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3B8745AA-11A3-B3B0-3622-7A3C240B256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9037"/>
          <a:stretch/>
        </p:blipFill>
        <p:spPr>
          <a:xfrm>
            <a:off x="0" y="445982"/>
            <a:ext cx="507432" cy="577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56254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169</Words>
  <Application>Microsoft Office PowerPoint</Application>
  <PresentationFormat>Grand écran</PresentationFormat>
  <Paragraphs>36</Paragraphs>
  <Slides>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Thème Office</vt:lpstr>
      <vt:lpstr>Rituel 4</vt:lpstr>
      <vt:lpstr>Quelle est la fonction de ce groupe ? </vt:lpstr>
      <vt:lpstr>Correction</vt:lpstr>
      <vt:lpstr>Quelle est la fonction de ce groupe ? </vt:lpstr>
      <vt:lpstr>Correction</vt:lpstr>
      <vt:lpstr>Quelle est la fonction de ce groupe ? </vt:lpstr>
      <vt:lpstr>Correction</vt:lpstr>
      <vt:lpstr>Quelle est la fonction de ce groupe ? </vt:lpstr>
      <vt:lpstr>Correction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21</cp:revision>
  <dcterms:created xsi:type="dcterms:W3CDTF">2021-07-17T07:25:24Z</dcterms:created>
  <dcterms:modified xsi:type="dcterms:W3CDTF">2022-08-25T09:23:17Z</dcterms:modified>
</cp:coreProperties>
</file>