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2" r:id="rId4"/>
    <p:sldId id="262" r:id="rId5"/>
    <p:sldId id="274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2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FB330BD-DE4B-4402-BBA2-370CEA780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13A30FBD-C4AF-49D6-A9EA-AD684288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>
                <a:solidFill>
                  <a:srgbClr val="9EC979"/>
                </a:solidFill>
              </a:rPr>
              <a:t>Je copie :</a:t>
            </a:r>
            <a:endParaRPr lang="fr-FR" b="1" dirty="0">
              <a:solidFill>
                <a:srgbClr val="9EC979"/>
              </a:solidFill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F108C2D-52D6-4545-9A00-E6D9D8392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0050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9FC77E"/>
                </a:solidFill>
              </a:rPr>
              <a:t>CE2</a:t>
            </a:r>
            <a:r>
              <a:rPr lang="fr-FR" sz="2800" dirty="0"/>
              <a:t> : </a:t>
            </a:r>
            <a:r>
              <a:rPr lang="fr-FR" sz="4400" dirty="0">
                <a:latin typeface="Cursive standard" pitchFamily="2" charset="0"/>
              </a:rPr>
              <a:t>révision de 2 ou 3 majuscules que tu trouves difficiles.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20222A3-FC6A-411C-8D18-BEBCA3BF48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021" b="49336"/>
          <a:stretch/>
        </p:blipFill>
        <p:spPr>
          <a:xfrm>
            <a:off x="-8814" y="445982"/>
            <a:ext cx="482948" cy="629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E1 J’ai une écriture lisible.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27A676B-EFBB-4914-91D6-52128B194FF5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Mini-fichier </a:t>
            </a:r>
            <a:r>
              <a:rPr lang="fr-FR" sz="4000" b="1" dirty="0" err="1">
                <a:solidFill>
                  <a:srgbClr val="9EC979"/>
                </a:solidFill>
              </a:rPr>
              <a:t>Copix</a:t>
            </a:r>
            <a:endParaRPr lang="fr-FR" sz="4000" b="1" dirty="0">
              <a:solidFill>
                <a:srgbClr val="9EC979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5E22567-A3A6-49A9-B8AB-D3A64E4B9F87}"/>
              </a:ext>
            </a:extLst>
          </p:cNvPr>
          <p:cNvSpPr txBox="1"/>
          <p:nvPr/>
        </p:nvSpPr>
        <p:spPr>
          <a:xfrm>
            <a:off x="1850740" y="940424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ym typeface="Wingdings" panose="05000000000000000000" pitchFamily="2" charset="2"/>
              </a:rPr>
              <a:t> </a:t>
            </a:r>
            <a:r>
              <a:rPr lang="fr-FR" sz="3600" dirty="0"/>
              <a:t>Fiche 5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BE67201-D8E0-42E0-BCE7-B1F0F1EB1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910" y="1572568"/>
            <a:ext cx="3426477" cy="475985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D1A0FCF-DB73-4693-94FD-C0412C10C1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021" b="52063"/>
          <a:stretch/>
        </p:blipFill>
        <p:spPr>
          <a:xfrm>
            <a:off x="-8814" y="445982"/>
            <a:ext cx="482948" cy="59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J’écris des phrases négatives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498444" y="1163095"/>
            <a:ext cx="5463646" cy="1030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phrases négatives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4D8C3E7-2395-483E-9B05-FD8728428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04" y="2273355"/>
            <a:ext cx="5031690" cy="342155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7543022-41C1-4FD6-AD29-5FB0F0A14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A08449A-FF05-4BF6-ADB2-8EF341F679C9}"/>
              </a:ext>
            </a:extLst>
          </p:cNvPr>
          <p:cNvSpPr txBox="1">
            <a:spLocks/>
          </p:cNvSpPr>
          <p:nvPr/>
        </p:nvSpPr>
        <p:spPr>
          <a:xfrm>
            <a:off x="7315199" y="1352487"/>
            <a:ext cx="4377268" cy="132556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b="1" dirty="0">
                <a:solidFill>
                  <a:srgbClr val="9563A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CM1 :</a:t>
            </a:r>
          </a:p>
          <a:p>
            <a:pPr marL="0" indent="0">
              <a:buNone/>
            </a:pPr>
            <a:r>
              <a:rPr lang="fr-FR" dirty="0"/>
              <a:t>Utilise les mots de la fiche « Autour du mot » </a:t>
            </a:r>
            <a:r>
              <a:rPr lang="fr-FR" u="sng" dirty="0"/>
              <a:t>gel</a:t>
            </a:r>
            <a:r>
              <a:rPr lang="fr-FR" dirty="0"/>
              <a:t> pour écrire 5 phrases négatives.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0" name="Picture 4" descr="Neige, Scène, Arbres, Isolé, Froid, Gris, Giboulée">
            <a:extLst>
              <a:ext uri="{FF2B5EF4-FFF2-40B4-BE49-F238E27FC236}">
                <a16:creationId xmlns:a16="http://schemas.microsoft.com/office/drawing/2014/main" id="{48C8757E-1EE9-407B-BF70-D8E6F32C9A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762" y="2678049"/>
            <a:ext cx="4096705" cy="316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Je présente un personnage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956404" y="900017"/>
            <a:ext cx="5801103" cy="3065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Jeanne d’Arc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ou 4 phrases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Passé (imparfait / passé composé)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Vocabulaire du texte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0675569-BE94-4E8D-8FEA-D90DDE285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989" y="4082403"/>
            <a:ext cx="1980000" cy="13725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73A486-434A-471E-A2DB-4E1EC1E35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F7E4C2D-0DC8-4E3B-93D1-909FDC56862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902" y="3545632"/>
            <a:ext cx="2309503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A47C01C-F279-49AD-BA42-35AA8FCD81A4}"/>
              </a:ext>
            </a:extLst>
          </p:cNvPr>
          <p:cNvSpPr txBox="1"/>
          <p:nvPr/>
        </p:nvSpPr>
        <p:spPr>
          <a:xfrm>
            <a:off x="6795362" y="908249"/>
            <a:ext cx="5801103" cy="3390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563A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CM1 :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faisait Louis Pasteur ?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Écris </a:t>
            </a:r>
            <a:r>
              <a:rPr lang="fr-FR" sz="2400" dirty="0">
                <a:solidFill>
                  <a:srgbClr val="9563A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 phrases (CM1) </a:t>
            </a: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à </a:t>
            </a: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l’imparfait </a:t>
            </a: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sur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400" dirty="0">
                <a:latin typeface="Calibri" panose="020F0502020204030204" pitchFamily="34" charset="0"/>
                <a:cs typeface="Calibri" panose="020F0502020204030204" pitchFamily="34" charset="0"/>
              </a:rPr>
              <a:t>ce que faisait Louis Pasteur.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0598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140</Words>
  <Application>Microsoft Office PowerPoint</Application>
  <PresentationFormat>Grand écran</PresentationFormat>
  <Paragraphs>36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Présentation PowerPoint</vt:lpstr>
      <vt:lpstr>J’écris des phrases négatives :</vt:lpstr>
      <vt:lpstr>Je présente un personnage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2021-12-29T08:08:07Z</dcterms:modified>
</cp:coreProperties>
</file>