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8" r:id="rId4"/>
    <p:sldId id="269" r:id="rId5"/>
    <p:sldId id="270" r:id="rId6"/>
    <p:sldId id="271" r:id="rId7"/>
    <p:sldId id="272" r:id="rId8"/>
    <p:sldId id="273" r:id="rId9"/>
    <p:sldId id="274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58" d="100"/>
          <a:sy n="158" d="100"/>
        </p:scale>
        <p:origin x="7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2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Quelle est la fonction de ce groupe ?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3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3A45C34-9D48-4D9D-8926-7BC1645149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599"/>
          <a:stretch/>
        </p:blipFill>
        <p:spPr>
          <a:xfrm>
            <a:off x="0" y="0"/>
            <a:ext cx="812677" cy="93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309" y="0"/>
            <a:ext cx="9423400" cy="1325563"/>
          </a:xfrm>
        </p:spPr>
        <p:txBody>
          <a:bodyPr/>
          <a:lstStyle/>
          <a:p>
            <a:r>
              <a:rPr lang="fr-FR" b="1" dirty="0"/>
              <a:t>Quelle est la fonction de ce groupe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/>
              <a:t>Le chat a couru </a:t>
            </a:r>
            <a:r>
              <a:rPr lang="fr-FR" sz="3600" u="sng" dirty="0"/>
              <a:t>dans le jardin</a:t>
            </a:r>
            <a:r>
              <a:rPr lang="fr-FR" sz="3600" dirty="0"/>
              <a:t>.</a:t>
            </a:r>
          </a:p>
          <a:p>
            <a:pPr marL="0" indent="0">
              <a:buNone/>
            </a:pPr>
            <a:r>
              <a:rPr lang="fr-FR" sz="3600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F70E53B-5473-4B81-9036-52A197F4C4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537"/>
          <a:stretch/>
        </p:blipFill>
        <p:spPr>
          <a:xfrm>
            <a:off x="0" y="445982"/>
            <a:ext cx="507432" cy="5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840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sz="3600" dirty="0"/>
              <a:t>Le chat a couru </a:t>
            </a:r>
            <a:r>
              <a:rPr lang="fr-FR" sz="3600" u="sng" dirty="0">
                <a:solidFill>
                  <a:srgbClr val="0EC23D"/>
                </a:solidFill>
              </a:rPr>
              <a:t>dans le jardin</a:t>
            </a:r>
            <a:r>
              <a:rPr lang="fr-FR" sz="3600" dirty="0"/>
              <a:t>.</a:t>
            </a:r>
          </a:p>
          <a:p>
            <a:pPr marL="0" indent="0">
              <a:buNone/>
            </a:pPr>
            <a:r>
              <a:rPr lang="fr-FR" sz="3600" dirty="0">
                <a:solidFill>
                  <a:srgbClr val="0EC23D"/>
                </a:solidFill>
              </a:rPr>
              <a:t> 			           CC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>
              <a:solidFill>
                <a:srgbClr val="13B794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4A4123E-3D01-405D-AFA9-CE9D0999D3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537"/>
          <a:stretch/>
        </p:blipFill>
        <p:spPr>
          <a:xfrm>
            <a:off x="0" y="445982"/>
            <a:ext cx="507432" cy="5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11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309" y="0"/>
            <a:ext cx="9423400" cy="1325563"/>
          </a:xfrm>
        </p:spPr>
        <p:txBody>
          <a:bodyPr/>
          <a:lstStyle/>
          <a:p>
            <a:r>
              <a:rPr lang="fr-FR" b="1" dirty="0"/>
              <a:t>Quelle est la fonction de ce groupe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/>
              <a:t>As-</a:t>
            </a:r>
            <a:r>
              <a:rPr lang="fr-FR" sz="3600" u="sng" dirty="0"/>
              <a:t>tu</a:t>
            </a:r>
            <a:r>
              <a:rPr lang="fr-FR" sz="3600" dirty="0"/>
              <a:t> acheté de quoi faire un gâteau au chocolat avec des framboises dessus ?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C0389E1-F3BC-4C1D-98BB-8CB5F83F8B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537"/>
          <a:stretch/>
        </p:blipFill>
        <p:spPr>
          <a:xfrm>
            <a:off x="0" y="445982"/>
            <a:ext cx="507432" cy="5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376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sz="3600" dirty="0"/>
              <a:t>As-</a:t>
            </a:r>
            <a:r>
              <a:rPr lang="fr-FR" sz="3600" u="sng" dirty="0">
                <a:solidFill>
                  <a:srgbClr val="00B0F0"/>
                </a:solidFill>
              </a:rPr>
              <a:t>tu</a:t>
            </a:r>
            <a:r>
              <a:rPr lang="fr-FR" sz="3600" dirty="0"/>
              <a:t> acheté de quoi faire un gâteau au chocolat avec </a:t>
            </a:r>
          </a:p>
          <a:p>
            <a:pPr marL="0" indent="0">
              <a:buNone/>
            </a:pPr>
            <a:r>
              <a:rPr lang="fr-FR" sz="3600" dirty="0">
                <a:solidFill>
                  <a:srgbClr val="00B0F0"/>
                </a:solidFill>
              </a:rPr>
              <a:t>   Sujet</a:t>
            </a:r>
            <a:endParaRPr lang="fr-FR" sz="3600" dirty="0"/>
          </a:p>
          <a:p>
            <a:pPr marL="0" indent="0">
              <a:buNone/>
            </a:pPr>
            <a:r>
              <a:rPr lang="fr-FR" sz="3600" dirty="0"/>
              <a:t>des framboises dessus ?</a:t>
            </a:r>
          </a:p>
          <a:p>
            <a:pPr marL="0" indent="0">
              <a:buNone/>
            </a:pPr>
            <a:r>
              <a:rPr lang="fr-FR" sz="3600" dirty="0">
                <a:solidFill>
                  <a:srgbClr val="00B0F0"/>
                </a:solidFill>
              </a:rPr>
              <a:t>   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9A8B4D4-AE02-4B11-8A6C-8049A1F5E12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537"/>
          <a:stretch/>
        </p:blipFill>
        <p:spPr>
          <a:xfrm>
            <a:off x="0" y="445982"/>
            <a:ext cx="507432" cy="5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809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309" y="0"/>
            <a:ext cx="9423400" cy="1325563"/>
          </a:xfrm>
        </p:spPr>
        <p:txBody>
          <a:bodyPr/>
          <a:lstStyle/>
          <a:p>
            <a:r>
              <a:rPr lang="fr-FR" b="1" dirty="0"/>
              <a:t>Quelle est la fonction de ce groupe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/>
              <a:t>Il n’</a:t>
            </a:r>
            <a:r>
              <a:rPr lang="fr-FR" sz="3600" u="sng" dirty="0"/>
              <a:t>a</a:t>
            </a:r>
            <a:r>
              <a:rPr lang="fr-FR" sz="3600" dirty="0"/>
              <a:t> pas </a:t>
            </a:r>
            <a:r>
              <a:rPr lang="fr-FR" sz="3600" u="sng" dirty="0"/>
              <a:t>rembours</a:t>
            </a:r>
            <a:r>
              <a:rPr lang="fr-FR" sz="3600" dirty="0"/>
              <a:t>é son tee-shirt trop grand.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2E29193-E555-4760-83EF-B5DEB49FBB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537"/>
          <a:stretch/>
        </p:blipFill>
        <p:spPr>
          <a:xfrm>
            <a:off x="0" y="445982"/>
            <a:ext cx="507432" cy="5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9646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sz="3600" dirty="0"/>
              <a:t>Il n’</a:t>
            </a:r>
            <a:r>
              <a:rPr lang="fr-FR" sz="3600" u="sng" dirty="0">
                <a:solidFill>
                  <a:srgbClr val="FF0000"/>
                </a:solidFill>
              </a:rPr>
              <a:t>a</a:t>
            </a:r>
            <a:r>
              <a:rPr lang="fr-FR" sz="3600" dirty="0"/>
              <a:t> pas </a:t>
            </a:r>
            <a:r>
              <a:rPr lang="fr-FR" sz="3600" u="sng" dirty="0">
                <a:solidFill>
                  <a:srgbClr val="FF0000"/>
                </a:solidFill>
              </a:rPr>
              <a:t>remboursé</a:t>
            </a:r>
            <a:r>
              <a:rPr lang="fr-FR" sz="3600" dirty="0"/>
              <a:t> son tee-shirt trop grand.</a:t>
            </a:r>
          </a:p>
          <a:p>
            <a:pPr marL="0" indent="0">
              <a:buNone/>
            </a:pPr>
            <a:r>
              <a:rPr lang="fr-FR" sz="3600" dirty="0">
                <a:solidFill>
                  <a:srgbClr val="FF0000"/>
                </a:solidFill>
              </a:rPr>
              <a:t>        Verbe</a:t>
            </a:r>
          </a:p>
          <a:p>
            <a:pPr marL="0" indent="0">
              <a:buNone/>
            </a:pPr>
            <a:endParaRPr lang="fr-FR" dirty="0">
              <a:solidFill>
                <a:srgbClr val="13B794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ECDE2C7-E699-4564-BFCB-5B3EF6B632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537"/>
          <a:stretch/>
        </p:blipFill>
        <p:spPr>
          <a:xfrm>
            <a:off x="0" y="445982"/>
            <a:ext cx="507432" cy="5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7352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309" y="0"/>
            <a:ext cx="9423400" cy="1325563"/>
          </a:xfrm>
        </p:spPr>
        <p:txBody>
          <a:bodyPr/>
          <a:lstStyle/>
          <a:p>
            <a:r>
              <a:rPr lang="fr-FR" b="1" dirty="0"/>
              <a:t>Quelle est la fonction de ce groupe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/>
              <a:t>Il faut que tu cherches </a:t>
            </a:r>
            <a:r>
              <a:rPr lang="fr-FR" sz="3600" u="sng" dirty="0"/>
              <a:t>la définition</a:t>
            </a:r>
            <a:r>
              <a:rPr lang="fr-FR" sz="3600" dirty="0"/>
              <a:t> dans le dictionnaire si tu ne la connais pas.</a:t>
            </a:r>
          </a:p>
          <a:p>
            <a:endParaRPr lang="fr-FR" dirty="0"/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FF537EB-CCD4-48D5-BC99-274771B211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537"/>
          <a:stretch/>
        </p:blipFill>
        <p:spPr>
          <a:xfrm>
            <a:off x="0" y="445982"/>
            <a:ext cx="507432" cy="5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6258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sz="3600" dirty="0"/>
              <a:t>Il faut que tu cherches </a:t>
            </a:r>
            <a:r>
              <a:rPr lang="fr-FR" sz="3600" u="sng" dirty="0">
                <a:solidFill>
                  <a:schemeClr val="accent2"/>
                </a:solidFill>
              </a:rPr>
              <a:t>la</a:t>
            </a:r>
            <a:r>
              <a:rPr lang="fr-FR" sz="3600" u="sng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3600" u="sng" dirty="0">
                <a:solidFill>
                  <a:schemeClr val="accent2"/>
                </a:solidFill>
              </a:rPr>
              <a:t>définition</a:t>
            </a:r>
            <a:r>
              <a:rPr lang="fr-FR" sz="3600" dirty="0"/>
              <a:t> dans le dictionnaire si tu ne la connais pas.          </a:t>
            </a:r>
            <a:r>
              <a:rPr lang="fr-FR" sz="3600" dirty="0">
                <a:solidFill>
                  <a:schemeClr val="accent2"/>
                </a:solidFill>
              </a:rPr>
              <a:t>CO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A966DC5-5FCE-4C98-83FF-BDA707DAE2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537"/>
          <a:stretch/>
        </p:blipFill>
        <p:spPr>
          <a:xfrm>
            <a:off x="0" y="445982"/>
            <a:ext cx="507432" cy="5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76446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191</Words>
  <Application>Microsoft Office PowerPoint</Application>
  <PresentationFormat>Grand écran</PresentationFormat>
  <Paragraphs>51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Thème Office</vt:lpstr>
      <vt:lpstr>Rituel 2</vt:lpstr>
      <vt:lpstr>Quelle est la fonction de ce groupe ?</vt:lpstr>
      <vt:lpstr>Correction</vt:lpstr>
      <vt:lpstr>Quelle est la fonction de ce groupe ?</vt:lpstr>
      <vt:lpstr>Correction</vt:lpstr>
      <vt:lpstr>Quelle est la fonction de ce groupe ?</vt:lpstr>
      <vt:lpstr>Correction</vt:lpstr>
      <vt:lpstr>Quelle est la fonction de ce groupe ?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22</cp:revision>
  <dcterms:created xsi:type="dcterms:W3CDTF">2021-07-17T07:25:24Z</dcterms:created>
  <dcterms:modified xsi:type="dcterms:W3CDTF">2022-04-14T20:13:45Z</dcterms:modified>
</cp:coreProperties>
</file>