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  <p:sldId id="274" r:id="rId9"/>
    <p:sldId id="275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794"/>
    <a:srgbClr val="9563AA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440" y="1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Conjuguer au temps demandé.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6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88"/>
          <a:stretch/>
        </p:blipFill>
        <p:spPr>
          <a:xfrm>
            <a:off x="0" y="1"/>
            <a:ext cx="81267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temps demandé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155774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imparfait</a:t>
            </a:r>
          </a:p>
          <a:p>
            <a:endParaRPr lang="fr-FR" dirty="0"/>
          </a:p>
          <a:p>
            <a:r>
              <a:rPr lang="fr-FR" sz="3600" dirty="0"/>
              <a:t>Les deux chats </a:t>
            </a:r>
            <a:r>
              <a:rPr lang="fr-FR" sz="3600" u="sng" dirty="0"/>
              <a:t>regardent</a:t>
            </a:r>
            <a:r>
              <a:rPr lang="fr-FR" sz="3600" dirty="0"/>
              <a:t> le poisson qui </a:t>
            </a:r>
            <a:r>
              <a:rPr lang="fr-FR" sz="3600" u="sng" dirty="0"/>
              <a:t>tourne</a:t>
            </a:r>
            <a:r>
              <a:rPr lang="fr-FR" sz="3600" dirty="0"/>
              <a:t> dans son bocal.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29124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deux chats </a:t>
            </a:r>
            <a:r>
              <a:rPr lang="fr-FR" sz="3600" dirty="0">
                <a:solidFill>
                  <a:srgbClr val="7030A0"/>
                </a:solidFill>
              </a:rPr>
              <a:t>regardaient</a:t>
            </a:r>
            <a:r>
              <a:rPr lang="fr-FR" sz="3600" dirty="0"/>
              <a:t> le poisson qui </a:t>
            </a:r>
            <a:r>
              <a:rPr lang="fr-FR" sz="3600" dirty="0">
                <a:solidFill>
                  <a:srgbClr val="7030A0"/>
                </a:solidFill>
              </a:rPr>
              <a:t>tournait</a:t>
            </a:r>
            <a:r>
              <a:rPr lang="fr-FR" sz="3600" dirty="0"/>
              <a:t> dans son bocal.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DDF76D6-8681-4367-A35A-50159198E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temps demandé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imparfait</a:t>
            </a:r>
          </a:p>
          <a:p>
            <a:endParaRPr lang="fr-FR" dirty="0"/>
          </a:p>
          <a:p>
            <a:r>
              <a:rPr lang="fr-FR" sz="3600" dirty="0"/>
              <a:t>Vous </a:t>
            </a:r>
            <a:r>
              <a:rPr lang="fr-FR" sz="3600" u="sng" dirty="0"/>
              <a:t>arrivez</a:t>
            </a:r>
            <a:r>
              <a:rPr lang="fr-FR" sz="3600" dirty="0"/>
              <a:t> toujours à me faire rire, même si je </a:t>
            </a:r>
            <a:r>
              <a:rPr lang="fr-FR" sz="3600" u="sng" dirty="0"/>
              <a:t>suis</a:t>
            </a:r>
            <a:r>
              <a:rPr lang="fr-FR" sz="3600" dirty="0"/>
              <a:t> triste. 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7A465C6-48C9-4B84-A8EA-7602E879EA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1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23104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Vous </a:t>
            </a:r>
            <a:r>
              <a:rPr lang="fr-FR" sz="3600" dirty="0">
                <a:solidFill>
                  <a:srgbClr val="7030A0"/>
                </a:solidFill>
              </a:rPr>
              <a:t>arriviez</a:t>
            </a:r>
            <a:r>
              <a:rPr lang="fr-FR" sz="3600" dirty="0"/>
              <a:t> toujours à me faire rire, même si </a:t>
            </a:r>
            <a:r>
              <a:rPr lang="fr-FR" sz="3600" dirty="0">
                <a:solidFill>
                  <a:srgbClr val="7030A0"/>
                </a:solidFill>
              </a:rPr>
              <a:t>j’étais</a:t>
            </a:r>
            <a:r>
              <a:rPr lang="fr-FR" sz="3600" dirty="0"/>
              <a:t> triste.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BBA75DA-6F9A-4B2F-8F11-AE2724569A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640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temps demandé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passé composé </a:t>
            </a:r>
            <a:r>
              <a:rPr lang="fr-FR" dirty="0">
                <a:solidFill>
                  <a:srgbClr val="9563AA"/>
                </a:solidFill>
              </a:rPr>
              <a:t>/ </a:t>
            </a:r>
            <a:r>
              <a:rPr lang="fr-FR" b="1" dirty="0">
                <a:solidFill>
                  <a:srgbClr val="9563AA"/>
                </a:solidFill>
              </a:rPr>
              <a:t>imparfait</a:t>
            </a:r>
          </a:p>
          <a:p>
            <a:endParaRPr lang="fr-FR" dirty="0"/>
          </a:p>
          <a:p>
            <a:r>
              <a:rPr lang="fr-FR" sz="3600" dirty="0"/>
              <a:t>Tu </a:t>
            </a:r>
            <a:r>
              <a:rPr lang="fr-FR" sz="3600" u="sng" dirty="0"/>
              <a:t>changes</a:t>
            </a:r>
            <a:r>
              <a:rPr lang="fr-FR" sz="3600" dirty="0"/>
              <a:t> la roue de la voiture car le pneu </a:t>
            </a:r>
            <a:r>
              <a:rPr lang="fr-FR" sz="3600" u="sng" dirty="0"/>
              <a:t>est</a:t>
            </a:r>
            <a:r>
              <a:rPr lang="fr-FR" sz="3600" dirty="0"/>
              <a:t> à plat.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9F18078-FDDC-400D-9F97-FF39AACF6C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993974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Tu </a:t>
            </a:r>
            <a:r>
              <a:rPr lang="fr-FR" sz="3600" dirty="0">
                <a:solidFill>
                  <a:srgbClr val="7030A0"/>
                </a:solidFill>
              </a:rPr>
              <a:t>as changé</a:t>
            </a:r>
            <a:r>
              <a:rPr lang="fr-FR" sz="3600" dirty="0"/>
              <a:t> la roue de la voiture car le pneu </a:t>
            </a:r>
            <a:r>
              <a:rPr lang="fr-FR" sz="3600" dirty="0">
                <a:solidFill>
                  <a:srgbClr val="7030A0"/>
                </a:solidFill>
              </a:rPr>
              <a:t>était</a:t>
            </a:r>
            <a:r>
              <a:rPr lang="fr-FR" sz="3600" dirty="0"/>
              <a:t> à plat.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D42D27D-3F26-41CE-8E21-4EC376551E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225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temps demandé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095574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passé composé</a:t>
            </a:r>
          </a:p>
          <a:p>
            <a:endParaRPr lang="fr-FR" dirty="0"/>
          </a:p>
          <a:p>
            <a:r>
              <a:rPr lang="fr-FR" sz="3600" dirty="0"/>
              <a:t>Je </a:t>
            </a:r>
            <a:r>
              <a:rPr lang="fr-FR" sz="3600" u="sng" dirty="0"/>
              <a:t>rangerai</a:t>
            </a:r>
            <a:r>
              <a:rPr lang="fr-FR" sz="3600" dirty="0"/>
              <a:t> mes photos dans cet album puis je le </a:t>
            </a:r>
            <a:r>
              <a:rPr lang="fr-FR" sz="3600" u="sng" dirty="0"/>
              <a:t>décorerai</a:t>
            </a:r>
            <a:r>
              <a:rPr lang="fr-FR" sz="3600" dirty="0"/>
              <a:t> avec des messages de mes amies. 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6211012-EF46-4C0C-A153-6EFAE4B9C2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77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104974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J’</a:t>
            </a:r>
            <a:r>
              <a:rPr lang="fr-FR" sz="3600" dirty="0">
                <a:solidFill>
                  <a:srgbClr val="7030A0"/>
                </a:solidFill>
              </a:rPr>
              <a:t>ai rangé </a:t>
            </a:r>
            <a:r>
              <a:rPr lang="fr-FR" sz="3600" dirty="0"/>
              <a:t>mes photos dans cet album puis je l’</a:t>
            </a:r>
            <a:r>
              <a:rPr lang="fr-FR" sz="3600" dirty="0">
                <a:solidFill>
                  <a:srgbClr val="7030A0"/>
                </a:solidFill>
              </a:rPr>
              <a:t>ai décoré </a:t>
            </a:r>
            <a:r>
              <a:rPr lang="fr-FR" sz="3600" dirty="0"/>
              <a:t>avec des messages de mes amies. 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E9F38BE-456D-466E-A4F3-6A0DFF5D32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4465" b="50418"/>
          <a:stretch/>
        </p:blipFill>
        <p:spPr>
          <a:xfrm>
            <a:off x="-1" y="445982"/>
            <a:ext cx="530093" cy="56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911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196</Words>
  <Application>Microsoft Office PowerPoint</Application>
  <PresentationFormat>Grand écran</PresentationFormat>
  <Paragraphs>48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3</vt:lpstr>
      <vt:lpstr>Conjugue au temps demandé : </vt:lpstr>
      <vt:lpstr>Correction</vt:lpstr>
      <vt:lpstr>Conjugue au temps demandé : </vt:lpstr>
      <vt:lpstr>Correction</vt:lpstr>
      <vt:lpstr>Conjugue au temps demandé : </vt:lpstr>
      <vt:lpstr>Correction</vt:lpstr>
      <vt:lpstr>Conjugue au temps demandé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2022-02-02T16:31:44Z</dcterms:modified>
</cp:coreProperties>
</file>