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7" r:id="rId3"/>
    <p:sldId id="288" r:id="rId4"/>
    <p:sldId id="285" r:id="rId5"/>
    <p:sldId id="284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8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C5FBA44-D005-4B31-B58A-C36E5145B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529">
            <a:off x="5716353" y="570625"/>
            <a:ext cx="5208814" cy="5208814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2A94E03A-04CD-4682-96E9-0EB983200793}"/>
              </a:ext>
            </a:extLst>
          </p:cNvPr>
          <p:cNvSpPr txBox="1">
            <a:spLocks/>
          </p:cNvSpPr>
          <p:nvPr/>
        </p:nvSpPr>
        <p:spPr>
          <a:xfrm>
            <a:off x="205846" y="6333685"/>
            <a:ext cx="5720580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</a:t>
            </a: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J’ai une écriture lisible   </a:t>
            </a:r>
            <a:r>
              <a:rPr kumimoji="0" lang="fr-FR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E2</a:t>
            </a: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 copie efficacement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3534ABB-6E6C-45A8-823D-AD2B31652D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769F053-3774-4E08-8738-FB9BB3C7837A}"/>
              </a:ext>
            </a:extLst>
          </p:cNvPr>
          <p:cNvSpPr txBox="1"/>
          <p:nvPr/>
        </p:nvSpPr>
        <p:spPr>
          <a:xfrm>
            <a:off x="1071421" y="1769460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Concours de copie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>
                <a:solidFill>
                  <a:prstClr val="black"/>
                </a:solidFill>
                <a:latin typeface="Calibri" panose="020F0502020204030204"/>
              </a:rPr>
              <a:t>Par équipe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0D3F0DC-6F09-4AE0-98AA-C19A0FA91E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02" y="3151441"/>
            <a:ext cx="4603668" cy="230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59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348250" y="1506589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BONUS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472" y="1315839"/>
            <a:ext cx="3197328" cy="46018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2D99666-15D8-41B1-BFE1-359B25DA26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42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953" y="246432"/>
            <a:ext cx="5650048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		La BD			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AD6A5A4-B001-1060-97D2-2F99BA4951A7}"/>
              </a:ext>
            </a:extLst>
          </p:cNvPr>
          <p:cNvSpPr txBox="1"/>
          <p:nvPr/>
        </p:nvSpPr>
        <p:spPr>
          <a:xfrm>
            <a:off x="1178454" y="116919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/>
              <a:t>Compléter les dialogues de BD</a:t>
            </a:r>
            <a:endParaRPr lang="fr-FR" sz="24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B3288C9-2360-863E-CF8A-FF31D65792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3201" y="1769472"/>
            <a:ext cx="4358985" cy="4423623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73BEAB96-998A-E34B-A6F8-A7E68B022EB4}"/>
              </a:ext>
            </a:extLst>
          </p:cNvPr>
          <p:cNvSpPr>
            <a:spLocks noGrp="1"/>
          </p:cNvSpPr>
          <p:nvPr/>
        </p:nvSpPr>
        <p:spPr>
          <a:xfrm>
            <a:off x="6543990" y="552613"/>
            <a:ext cx="4594297" cy="9008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Je copie mon poème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AC221137-DFFE-322A-BDA1-011E342791B3}"/>
              </a:ext>
            </a:extLst>
          </p:cNvPr>
          <p:cNvSpPr>
            <a:spLocks noGrp="1"/>
          </p:cNvSpPr>
          <p:nvPr/>
        </p:nvSpPr>
        <p:spPr>
          <a:xfrm>
            <a:off x="6543990" y="1770423"/>
            <a:ext cx="4337755" cy="2396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Relis attentivement ton poème avant de le copier.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Prends ton temps pour copier.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Corrige-toi.</a:t>
            </a: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2" descr="Crayon, Affûteuse, Ordinateur Portable">
            <a:extLst>
              <a:ext uri="{FF2B5EF4-FFF2-40B4-BE49-F238E27FC236}">
                <a16:creationId xmlns:a16="http://schemas.microsoft.com/office/drawing/2014/main" id="{04B426B1-8309-0E45-7355-21106320A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980" y="4124125"/>
            <a:ext cx="2869307" cy="191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BA3979EF-0F45-6C8F-2EDA-D1131517B3A4}"/>
              </a:ext>
            </a:extLst>
          </p:cNvPr>
          <p:cNvSpPr>
            <a:spLocks noGrp="1"/>
          </p:cNvSpPr>
          <p:nvPr/>
        </p:nvSpPr>
        <p:spPr>
          <a:xfrm>
            <a:off x="6096000" y="6237197"/>
            <a:ext cx="6851104" cy="559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E2 Je copie efficacement</a:t>
            </a:r>
          </a:p>
        </p:txBody>
      </p:sp>
    </p:spTree>
    <p:extLst>
      <p:ext uri="{BB962C8B-B14F-4D97-AF65-F5344CB8AC3E}">
        <p14:creationId xmlns:p14="http://schemas.microsoft.com/office/powerpoint/2010/main" val="336998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502558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           La BD                        </a:t>
            </a:r>
            <a:r>
              <a:rPr lang="fr-FR" b="1" dirty="0">
                <a:solidFill>
                  <a:srgbClr val="9563AA"/>
                </a:solidFill>
              </a:rPr>
              <a:t>Les grands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/ C3 à C8 Je sais conjuguer au temps demandé.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108AC8B-DE19-409E-9F04-C45CDC7DFE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4479" y="1400026"/>
            <a:ext cx="3256921" cy="437132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DF1DFC98-E718-4EF7-A8A7-E31AF8090235}"/>
              </a:ext>
            </a:extLst>
          </p:cNvPr>
          <p:cNvSpPr txBox="1"/>
          <p:nvPr/>
        </p:nvSpPr>
        <p:spPr>
          <a:xfrm>
            <a:off x="1178454" y="116919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/>
              <a:t>Compléter les dialogues de BD</a:t>
            </a:r>
            <a:endParaRPr lang="fr-FR" sz="24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0848328-6191-422C-90FB-7EDF654906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201" y="1769472"/>
            <a:ext cx="4358985" cy="442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308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120</Words>
  <Application>Microsoft Office PowerPoint</Application>
  <PresentationFormat>Grand écran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  La BD   </vt:lpstr>
      <vt:lpstr>           La BD                        Les grands reporters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51</cp:revision>
  <dcterms:created xsi:type="dcterms:W3CDTF">2021-07-17T07:25:24Z</dcterms:created>
  <dcterms:modified xsi:type="dcterms:W3CDTF">2022-08-22T14:47:13Z</dcterms:modified>
</cp:coreProperties>
</file>