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979"/>
    <a:srgbClr val="9563AA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29" y="7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Les classes de mots</a:t>
            </a:r>
          </a:p>
          <a:p>
            <a:endParaRPr lang="fr-FR" sz="44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1" y="626853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49" y="57698"/>
            <a:ext cx="10154223" cy="1646234"/>
          </a:xfrm>
        </p:spPr>
        <p:txBody>
          <a:bodyPr>
            <a:normAutofit/>
          </a:bodyPr>
          <a:lstStyle/>
          <a:p>
            <a:r>
              <a:rPr lang="fr-FR" b="1" dirty="0"/>
              <a:t>Donne la classe du mot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563" y="1938007"/>
            <a:ext cx="1015422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élèves décorent le </a:t>
            </a:r>
            <a:r>
              <a:rPr lang="fr-FR" sz="2800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vieux</a:t>
            </a:r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sapin.</a:t>
            </a:r>
            <a:endParaRPr lang="fr-FR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sz="1600" dirty="0"/>
          </a:p>
          <a:p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Avec lui, c’</a:t>
            </a:r>
            <a:r>
              <a:rPr lang="fr-FR" sz="2800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chaque fois la même chose !</a:t>
            </a:r>
          </a:p>
          <a:p>
            <a:pPr marL="0" indent="0">
              <a:buNone/>
            </a:pPr>
            <a:r>
              <a:rPr lang="fr-FR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570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423400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A5300F"/>
              </a:buClr>
              <a:buSzPct val="70000"/>
              <a:defRPr/>
            </a:pPr>
            <a:endParaRPr lang="fr-FR" dirty="0"/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A5300F"/>
              </a:buClr>
              <a:buSzPct val="70000"/>
              <a:defRPr/>
            </a:pPr>
            <a:r>
              <a:rPr lang="fr-FR" dirty="0">
                <a:solidFill>
                  <a:schemeClr val="accent5">
                    <a:lumMod val="50000"/>
                  </a:schemeClr>
                </a:solidFill>
              </a:rPr>
              <a:t>adjectif</a:t>
            </a:r>
            <a:r>
              <a:rPr lang="fr-FR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>
                <a:solidFill>
                  <a:schemeClr val="accent5">
                    <a:lumMod val="50000"/>
                  </a:schemeClr>
                </a:solidFill>
              </a:rPr>
              <a:t>Verbe « être » au présent </a:t>
            </a:r>
            <a:r>
              <a:rPr lang="fr-FR" dirty="0">
                <a:solidFill>
                  <a:schemeClr val="accent5">
                    <a:lumMod val="50000"/>
                  </a:schemeClr>
                </a:solidFill>
              </a:rPr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9779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49" y="57698"/>
            <a:ext cx="10154223" cy="1646234"/>
          </a:xfrm>
        </p:spPr>
        <p:txBody>
          <a:bodyPr>
            <a:normAutofit/>
          </a:bodyPr>
          <a:lstStyle/>
          <a:p>
            <a:r>
              <a:rPr lang="fr-FR" b="1" dirty="0"/>
              <a:t>Donne la classe du mot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563" y="1938007"/>
            <a:ext cx="10154223" cy="435133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sz="1600" dirty="0"/>
          </a:p>
          <a:p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 </a:t>
            </a:r>
            <a:r>
              <a:rPr lang="fr-FR" sz="2800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trousse</a:t>
            </a:r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 restée sur mon bureau.</a:t>
            </a:r>
          </a:p>
          <a:p>
            <a:pPr marL="0" indent="0">
              <a:buNone/>
            </a:pPr>
            <a:r>
              <a:rPr lang="fr-FR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764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423400" cy="4351338"/>
          </a:xfrm>
        </p:spPr>
        <p:txBody>
          <a:bodyPr/>
          <a:lstStyle/>
          <a:p>
            <a:pPr marL="0" indent="0">
              <a:buNone/>
            </a:pP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>
                <a:solidFill>
                  <a:schemeClr val="accent5">
                    <a:lumMod val="50000"/>
                  </a:schemeClr>
                </a:solidFill>
              </a:rPr>
              <a:t>Nom commun, féminin singulier </a:t>
            </a:r>
            <a:r>
              <a:rPr lang="fr-FR" dirty="0">
                <a:solidFill>
                  <a:schemeClr val="accent5">
                    <a:lumMod val="50000"/>
                  </a:schemeClr>
                </a:solidFill>
              </a:rPr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805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49" y="57698"/>
            <a:ext cx="10154223" cy="1646234"/>
          </a:xfrm>
        </p:spPr>
        <p:txBody>
          <a:bodyPr>
            <a:normAutofit/>
          </a:bodyPr>
          <a:lstStyle/>
          <a:p>
            <a:r>
              <a:rPr lang="fr-FR" b="1" dirty="0"/>
              <a:t>Donne la classe du mot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563" y="1938007"/>
            <a:ext cx="1015422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dictionnaire est très </a:t>
            </a:r>
            <a:r>
              <a:rPr lang="fr-FR" sz="2800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lourd</a:t>
            </a:r>
            <a:r>
              <a:rPr lang="fr-FR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sz="1600" dirty="0"/>
          </a:p>
          <a:p>
            <a:r>
              <a:rPr lang="fr-FR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nuage </a:t>
            </a:r>
            <a:r>
              <a:rPr lang="fr-FR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menaçant</a:t>
            </a:r>
            <a:r>
              <a:rPr lang="fr-FR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s’approche de nous.</a:t>
            </a:r>
            <a:endParaRPr lang="fr-FR" dirty="0"/>
          </a:p>
          <a:p>
            <a:pPr marL="0" indent="0">
              <a:buNone/>
            </a:pPr>
            <a:r>
              <a:rPr lang="fr-FR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751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423400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A5300F"/>
              </a:buClr>
              <a:buSzPct val="70000"/>
              <a:defRPr/>
            </a:pPr>
            <a:endParaRPr lang="fr-FR" dirty="0"/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A5300F"/>
              </a:buClr>
              <a:buSzPct val="70000"/>
              <a:defRPr/>
            </a:pPr>
            <a:r>
              <a:rPr lang="fr-FR" dirty="0">
                <a:solidFill>
                  <a:schemeClr val="accent5">
                    <a:lumMod val="50000"/>
                  </a:schemeClr>
                </a:solidFill>
              </a:rPr>
              <a:t>adjectif</a:t>
            </a:r>
            <a:r>
              <a:rPr lang="fr-FR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>
                <a:solidFill>
                  <a:schemeClr val="accent5">
                    <a:lumMod val="50000"/>
                  </a:schemeClr>
                </a:solidFill>
              </a:rPr>
              <a:t>adjectif</a:t>
            </a:r>
            <a:r>
              <a:rPr lang="fr-FR" sz="2800" dirty="0"/>
              <a:t> 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35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49" y="57698"/>
            <a:ext cx="10154223" cy="1646234"/>
          </a:xfrm>
        </p:spPr>
        <p:txBody>
          <a:bodyPr>
            <a:normAutofit/>
          </a:bodyPr>
          <a:lstStyle/>
          <a:p>
            <a:r>
              <a:rPr lang="fr-FR" b="1" dirty="0"/>
              <a:t>Donne la classe du mot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563" y="1938007"/>
            <a:ext cx="1015422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Est-ce que tu </a:t>
            </a:r>
            <a:r>
              <a:rPr lang="fr-FR" sz="2800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attendais</a:t>
            </a:r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depuis longtemps ?</a:t>
            </a:r>
          </a:p>
          <a:p>
            <a:pPr marL="0" indent="0">
              <a:buNone/>
            </a:pPr>
            <a:endParaRPr lang="fr-FR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sz="1600" dirty="0"/>
          </a:p>
          <a:p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Avez-</a:t>
            </a:r>
            <a:r>
              <a:rPr lang="fr-FR" sz="2800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entendu la sirène ?</a:t>
            </a:r>
          </a:p>
          <a:p>
            <a:pPr marL="0" indent="0">
              <a:buNone/>
            </a:pPr>
            <a:r>
              <a:rPr lang="fr-FR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19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423400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A5300F"/>
              </a:buClr>
              <a:buSzPct val="70000"/>
              <a:defRPr/>
            </a:pPr>
            <a:endParaRPr lang="fr-FR" dirty="0"/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A5300F"/>
              </a:buClr>
              <a:buSzPct val="70000"/>
              <a:defRPr/>
            </a:pPr>
            <a:r>
              <a:rPr lang="fr-FR" dirty="0">
                <a:solidFill>
                  <a:schemeClr val="accent5">
                    <a:lumMod val="50000"/>
                  </a:schemeClr>
                </a:solidFill>
              </a:rPr>
              <a:t>Verbe « attendre » à l’imparfait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>
                <a:solidFill>
                  <a:schemeClr val="accent5">
                    <a:lumMod val="50000"/>
                  </a:schemeClr>
                </a:solidFill>
              </a:rPr>
              <a:t>Pronom personnel </a:t>
            </a:r>
            <a:r>
              <a:rPr lang="fr-FR" dirty="0">
                <a:solidFill>
                  <a:schemeClr val="accent5">
                    <a:lumMod val="50000"/>
                  </a:schemeClr>
                </a:solidFill>
              </a:rPr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762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49" y="57698"/>
            <a:ext cx="10154223" cy="1646234"/>
          </a:xfrm>
        </p:spPr>
        <p:txBody>
          <a:bodyPr>
            <a:normAutofit/>
          </a:bodyPr>
          <a:lstStyle/>
          <a:p>
            <a:r>
              <a:rPr lang="fr-FR" b="1" dirty="0"/>
              <a:t>Donne la classe du mot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563" y="1938007"/>
            <a:ext cx="1015422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 matin, la </a:t>
            </a:r>
            <a:r>
              <a:rPr lang="fr-FR" sz="2800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voiture</a:t>
            </a:r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était garée ici.</a:t>
            </a:r>
            <a:r>
              <a:rPr lang="fr-FR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fr-FR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sz="1600" dirty="0"/>
          </a:p>
          <a:p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Pourquoi ne </a:t>
            </a:r>
            <a:r>
              <a:rPr lang="fr-FR" sz="2800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prends</a:t>
            </a:r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-tu pas le bus ?</a:t>
            </a:r>
          </a:p>
          <a:p>
            <a:pPr marL="0" indent="0">
              <a:buNone/>
            </a:pPr>
            <a:r>
              <a:rPr lang="fr-FR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544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4234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A5300F"/>
              </a:buClr>
              <a:buSzPct val="70000"/>
              <a:defRPr/>
            </a:pPr>
            <a:endParaRPr lang="fr-FR" dirty="0"/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A5300F"/>
              </a:buClr>
              <a:buSzPct val="70000"/>
              <a:defRPr/>
            </a:pPr>
            <a:r>
              <a:rPr lang="fr-FR" dirty="0">
                <a:solidFill>
                  <a:schemeClr val="accent5">
                    <a:lumMod val="50000"/>
                  </a:schemeClr>
                </a:solidFill>
              </a:rPr>
              <a:t>Nom commun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>
                <a:solidFill>
                  <a:schemeClr val="accent5">
                    <a:lumMod val="50000"/>
                  </a:schemeClr>
                </a:solidFill>
              </a:rPr>
              <a:t>Verbe « prendre », 3e groupe, au présent </a:t>
            </a:r>
            <a:r>
              <a:rPr lang="fr-FR" dirty="0">
                <a:solidFill>
                  <a:schemeClr val="accent5">
                    <a:lumMod val="50000"/>
                  </a:schemeClr>
                </a:solidFill>
              </a:rPr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610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9449" y="57698"/>
            <a:ext cx="10154223" cy="1646234"/>
          </a:xfrm>
        </p:spPr>
        <p:txBody>
          <a:bodyPr>
            <a:normAutofit/>
          </a:bodyPr>
          <a:lstStyle/>
          <a:p>
            <a:r>
              <a:rPr lang="fr-FR" b="1" dirty="0"/>
              <a:t>Donne la classe du mot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563" y="1938007"/>
            <a:ext cx="1015422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cherchais </a:t>
            </a:r>
            <a:r>
              <a:rPr lang="fr-FR" u="sng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fr-FR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vis sur la table. </a:t>
            </a:r>
            <a:endParaRPr lang="fr-FR" sz="240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sz="1600" dirty="0"/>
          </a:p>
          <a:p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tu viens dormir, apporte </a:t>
            </a:r>
            <a:r>
              <a:rPr lang="fr-FR" sz="2800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fr-FR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duvet. </a:t>
            </a:r>
          </a:p>
          <a:p>
            <a:pPr marL="0" indent="0">
              <a:buNone/>
            </a:pPr>
            <a:r>
              <a:rPr lang="fr-FR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688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423400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A5300F"/>
              </a:buClr>
              <a:buSzPct val="70000"/>
              <a:defRPr/>
            </a:pPr>
            <a:endParaRPr lang="fr-FR" dirty="0"/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A5300F"/>
              </a:buClr>
              <a:buSzPct val="70000"/>
              <a:defRPr/>
            </a:pPr>
            <a:r>
              <a:rPr lang="fr-FR" dirty="0">
                <a:solidFill>
                  <a:schemeClr val="accent5">
                    <a:lumMod val="50000"/>
                  </a:schemeClr>
                </a:solidFill>
              </a:rPr>
              <a:t>Déterminant, article indéfini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>
                <a:solidFill>
                  <a:schemeClr val="accent5">
                    <a:lumMod val="50000"/>
                  </a:schemeClr>
                </a:solidFill>
              </a:rPr>
              <a:t>Déterminant, article indéfini </a:t>
            </a:r>
            <a:r>
              <a:rPr lang="fr-FR" dirty="0">
                <a:solidFill>
                  <a:schemeClr val="accent5">
                    <a:lumMod val="50000"/>
                  </a:schemeClr>
                </a:solidFill>
              </a:rPr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4282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256</Words>
  <Application>Microsoft Office PowerPoint</Application>
  <PresentationFormat>Grand écran</PresentationFormat>
  <Paragraphs>116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Thème Office</vt:lpstr>
      <vt:lpstr>Rituel 3</vt:lpstr>
      <vt:lpstr>Donne la classe du mot souligné</vt:lpstr>
      <vt:lpstr>Correction</vt:lpstr>
      <vt:lpstr>Donne la classe du mot souligné</vt:lpstr>
      <vt:lpstr>Correction</vt:lpstr>
      <vt:lpstr>Donne la classe du mot souligné</vt:lpstr>
      <vt:lpstr>Correction</vt:lpstr>
      <vt:lpstr>Donne la classe du mot souligné</vt:lpstr>
      <vt:lpstr>Correction</vt:lpstr>
      <vt:lpstr>Donne la classe du mot souligné</vt:lpstr>
      <vt:lpstr>Correction</vt:lpstr>
      <vt:lpstr>Donne la classe du mot souligné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24</cp:revision>
  <dcterms:created xsi:type="dcterms:W3CDTF">2021-07-17T07:25:24Z</dcterms:created>
  <dcterms:modified xsi:type="dcterms:W3CDTF">2022-08-21T19:13:06Z</dcterms:modified>
</cp:coreProperties>
</file>