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4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Remplacer par un pronom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Le verbe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03DD4B-D22D-4B27-A174-CAA89C1D5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 Remplace par un pronom personnel</a:t>
            </a:r>
          </a:p>
          <a:p>
            <a:endParaRPr lang="fr-FR" dirty="0"/>
          </a:p>
          <a:p>
            <a:r>
              <a:rPr lang="fr-FR" sz="3600" u="sng" dirty="0"/>
              <a:t>Mon lapin</a:t>
            </a:r>
            <a:r>
              <a:rPr lang="fr-FR" sz="3600" dirty="0"/>
              <a:t> est malade.	</a:t>
            </a:r>
            <a:r>
              <a:rPr lang="fr-FR" sz="3600" dirty="0">
                <a:sym typeface="Wingdings" panose="05000000000000000000" pitchFamily="2" charset="2"/>
              </a:rPr>
              <a:t> tu / il / elle ?</a:t>
            </a:r>
            <a:endParaRPr lang="fr-FR" sz="3600" dirty="0"/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 Donne l’infinitif du verbe et son groupe </a:t>
            </a:r>
          </a:p>
          <a:p>
            <a:endParaRPr lang="fr-FR" dirty="0"/>
          </a:p>
          <a:p>
            <a:r>
              <a:rPr lang="fr-FR" sz="3600" dirty="0"/>
              <a:t>Boucle d’Or découvrit une maison au milieu de la forêt.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dirty="0"/>
              <a:t> </a:t>
            </a:r>
            <a:r>
              <a:rPr lang="fr-FR" sz="3600" u="sng" dirty="0">
                <a:solidFill>
                  <a:srgbClr val="FF0000"/>
                </a:solidFill>
              </a:rPr>
              <a:t>Il</a:t>
            </a:r>
            <a:r>
              <a:rPr lang="fr-FR" sz="3600" dirty="0"/>
              <a:t> est malade.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4000" dirty="0">
                <a:solidFill>
                  <a:prstClr val="black"/>
                </a:solidFill>
                <a:latin typeface="Calibri" panose="020F0502020204030204"/>
              </a:rPr>
              <a:t>dé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couvrir/3</a:t>
            </a:r>
            <a:r>
              <a:rPr kumimoji="0" lang="fr-FR" sz="4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groupe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 Remplace par un pronom personnel</a:t>
            </a:r>
          </a:p>
          <a:p>
            <a:endParaRPr lang="fr-FR" dirty="0"/>
          </a:p>
          <a:p>
            <a:r>
              <a:rPr lang="fr-FR" sz="3900" u="sng" dirty="0"/>
              <a:t>Ma nouvelle voiture</a:t>
            </a:r>
            <a:r>
              <a:rPr lang="fr-FR" sz="3900" dirty="0"/>
              <a:t>  est rouge.	</a:t>
            </a:r>
            <a:r>
              <a:rPr lang="fr-FR" sz="4000" dirty="0">
                <a:sym typeface="Wingdings" panose="05000000000000000000" pitchFamily="2" charset="2"/>
              </a:rPr>
              <a:t> nous / je / elle ?</a:t>
            </a:r>
            <a:endParaRPr lang="fr-FR" sz="3900" dirty="0"/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 Donne l’infinitif du verbe et son groupe </a:t>
            </a:r>
          </a:p>
          <a:p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trois ours s’étonnèrent de voir une chaise cassée dans leur cuisine.</a:t>
            </a:r>
          </a:p>
          <a:p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413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dirty="0"/>
              <a:t>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Elle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est rouge.</a:t>
            </a:r>
            <a:endParaRPr lang="fr-FR" sz="3600" dirty="0"/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4000" dirty="0">
                <a:solidFill>
                  <a:prstClr val="black"/>
                </a:solidFill>
                <a:latin typeface="Calibri" panose="020F0502020204030204"/>
              </a:rPr>
              <a:t>s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’étonner/1</a:t>
            </a:r>
            <a:r>
              <a:rPr kumimoji="0" lang="fr-FR" sz="4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er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groupe</a:t>
            </a:r>
          </a:p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942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 Remplace par un pronom personnel</a:t>
            </a:r>
          </a:p>
          <a:p>
            <a:endParaRPr lang="fr-FR" dirty="0"/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fleurs de ce vase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sont fanées.</a:t>
            </a:r>
            <a:r>
              <a:rPr lang="fr-FR" sz="3600" dirty="0"/>
              <a:t>	 </a:t>
            </a:r>
            <a:r>
              <a:rPr lang="fr-FR" sz="2800" dirty="0">
                <a:sym typeface="Wingdings" panose="05000000000000000000" pitchFamily="2" charset="2"/>
              </a:rPr>
              <a:t> ils / elles / nous ?</a:t>
            </a: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 Donne l’infinitif du verbe et son groupe </a:t>
            </a:r>
          </a:p>
          <a:p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soupe était trop chaude, ou trop salée.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482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u="sng" dirty="0">
                <a:solidFill>
                  <a:srgbClr val="FF0000"/>
                </a:solidFill>
              </a:rPr>
              <a:t>Elles</a:t>
            </a:r>
            <a:r>
              <a:rPr lang="fr-FR" sz="3600" dirty="0"/>
              <a:t> sont fanées.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être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327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 Remplace par un pronom personnel</a:t>
            </a:r>
          </a:p>
          <a:p>
            <a:endParaRPr lang="fr-FR" dirty="0"/>
          </a:p>
          <a:p>
            <a:r>
              <a:rPr lang="fr-FR" sz="3600" u="sng" dirty="0"/>
              <a:t>Des dessins préhistoriques</a:t>
            </a:r>
            <a:r>
              <a:rPr lang="fr-FR" sz="3600" dirty="0"/>
              <a:t> couvrent les parois de la grotte.	</a:t>
            </a:r>
            <a:r>
              <a:rPr lang="fr-FR" sz="2800" dirty="0">
                <a:sym typeface="Wingdings" panose="05000000000000000000" pitchFamily="2" charset="2"/>
              </a:rPr>
              <a:t> il / ils / vous ?</a:t>
            </a: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 Donne l’infinitif du verbe et son groupe </a:t>
            </a:r>
          </a:p>
          <a:p>
            <a:endParaRPr lang="fr-FR" dirty="0"/>
          </a:p>
          <a:p>
            <a:r>
              <a:rPr lang="fr-FR" sz="3600" dirty="0"/>
              <a:t>Les trois ours finirent par découvrir la fillette endormie dans un de leurs lits.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596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fr-FR" sz="3600" b="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Ils</a:t>
            </a:r>
            <a:r>
              <a:rPr kumimoji="0" lang="fr-FR" sz="36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couvrent les parois de la grotte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  <a:r>
              <a:rPr lang="fr-FR" dirty="0"/>
              <a:t>	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finir/2e groupe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5553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266</Words>
  <Application>Microsoft Office PowerPoint</Application>
  <PresentationFormat>Grand écran</PresentationFormat>
  <Paragraphs>78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Thème Office</vt:lpstr>
      <vt:lpstr>Rituel 4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29</cp:revision>
  <dcterms:created xsi:type="dcterms:W3CDTF">2021-07-17T07:25:24Z</dcterms:created>
  <dcterms:modified xsi:type="dcterms:W3CDTF">2022-08-21T17:32:20Z</dcterms:modified>
</cp:coreProperties>
</file>