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79" r:id="rId4"/>
    <p:sldId id="280" r:id="rId5"/>
    <p:sldId id="281" r:id="rId6"/>
    <p:sldId id="283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jpe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peppercarrot.com/" TargetMode="Externa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1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205528" y="1666695"/>
            <a:ext cx="8010190" cy="1228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Entrainement aux majuscules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330320" y="1155708"/>
            <a:ext cx="5463646" cy="1228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13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2354" y="1267887"/>
            <a:ext cx="3309712" cy="476362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B013271-3FC8-4303-88E4-C783862B98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Les petits reporters           </a:t>
            </a:r>
            <a:r>
              <a:rPr lang="fr-FR" b="1" dirty="0">
                <a:solidFill>
                  <a:srgbClr val="9563AA"/>
                </a:solidFill>
              </a:rPr>
              <a:t>Les grands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473" y="1323451"/>
            <a:ext cx="2968186" cy="43713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108AC8B-DE19-409E-9F04-C45CDC7DFE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1878" y="1400027"/>
            <a:ext cx="3256921" cy="437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54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376381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8A6BE33E-9042-40C3-8264-06EEA7D3E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6363" y="-2112"/>
            <a:ext cx="3732456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Les cases de BD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BF5DE46-4195-469A-99AF-9D2713D0B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85" y="2888222"/>
            <a:ext cx="1819561" cy="1278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6B339BF-BC4A-4843-B228-2FC4A2094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65" y="4552922"/>
            <a:ext cx="1618624" cy="119140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CB023A1-55CF-4D8B-912D-012E2B4D7B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4622" y="4539228"/>
            <a:ext cx="1566934" cy="11687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AB2576F-8A5B-47D3-A596-8CC76DFEE9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0489" y="4575602"/>
            <a:ext cx="1354327" cy="11687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6FB3C45-0B70-4416-AF61-59F38B4F7F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24170" y="3072611"/>
            <a:ext cx="1299233" cy="108665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E841D50-5114-40FC-A056-0C20D1225F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4622" y="2871286"/>
            <a:ext cx="1690729" cy="143628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64BFCDE4-A4C8-468F-90C4-6609D8A29576}"/>
              </a:ext>
            </a:extLst>
          </p:cNvPr>
          <p:cNvSpPr txBox="1"/>
          <p:nvPr/>
        </p:nvSpPr>
        <p:spPr>
          <a:xfrm>
            <a:off x="1053713" y="1321132"/>
            <a:ext cx="4337755" cy="1628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Choisir 2 cases.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Compléter chaque bulle.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8B4300C0-4DDF-42FD-B3F5-E54D8AB3EF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BDD7601-D380-504B-FB70-583E72414977}"/>
              </a:ext>
            </a:extLst>
          </p:cNvPr>
          <p:cNvSpPr>
            <a:spLocks noGrp="1"/>
          </p:cNvSpPr>
          <p:nvPr/>
        </p:nvSpPr>
        <p:spPr>
          <a:xfrm>
            <a:off x="6543990" y="552613"/>
            <a:ext cx="4594297" cy="90088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Je copie mon poème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FCC785-8216-4057-FA6F-34964F1770CC}"/>
              </a:ext>
            </a:extLst>
          </p:cNvPr>
          <p:cNvSpPr>
            <a:spLocks noGrp="1"/>
          </p:cNvSpPr>
          <p:nvPr/>
        </p:nvSpPr>
        <p:spPr>
          <a:xfrm>
            <a:off x="6543990" y="1770423"/>
            <a:ext cx="4337755" cy="2396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Relis attentivement ton poème avant de le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Prends ton temps pour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Corrige-toi.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2" descr="Crayon, Affûteuse, Ordinateur Portable">
            <a:extLst>
              <a:ext uri="{FF2B5EF4-FFF2-40B4-BE49-F238E27FC236}">
                <a16:creationId xmlns:a16="http://schemas.microsoft.com/office/drawing/2014/main" id="{F42DB48F-626B-9E58-16AF-506B793F3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980" y="4124125"/>
            <a:ext cx="2869307" cy="191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B2E009F6-CFA9-4D33-AF45-30106E3BA3AA}"/>
              </a:ext>
            </a:extLst>
          </p:cNvPr>
          <p:cNvSpPr>
            <a:spLocks noGrp="1"/>
          </p:cNvSpPr>
          <p:nvPr/>
        </p:nvSpPr>
        <p:spPr>
          <a:xfrm>
            <a:off x="6096000" y="6237197"/>
            <a:ext cx="6851104" cy="559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 Je copie efficacement</a:t>
            </a:r>
          </a:p>
        </p:txBody>
      </p:sp>
    </p:spTree>
    <p:extLst>
      <p:ext uri="{BB962C8B-B14F-4D97-AF65-F5344CB8AC3E}">
        <p14:creationId xmlns:p14="http://schemas.microsoft.com/office/powerpoint/2010/main" val="2565296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6101F906-4C6D-4CA9-BBB0-2A3855E1ACE5}"/>
              </a:ext>
            </a:extLst>
          </p:cNvPr>
          <p:cNvSpPr>
            <a:spLocks noGrp="1"/>
          </p:cNvSpPr>
          <p:nvPr/>
        </p:nvSpPr>
        <p:spPr>
          <a:xfrm>
            <a:off x="1897757" y="6020303"/>
            <a:ext cx="6851104" cy="559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 Je </a:t>
            </a:r>
            <a:r>
              <a:rPr kumimoji="0" lang="fr-FR" sz="24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copie efficacement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7430336-1691-4B5C-A3DF-4F5FE93413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982" r="3357"/>
          <a:stretch/>
        </p:blipFill>
        <p:spPr>
          <a:xfrm>
            <a:off x="1" y="1066800"/>
            <a:ext cx="507432" cy="62126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36E81E37-C993-4A93-5F8E-31FEB82FF6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8" t="39585" r="11015" b="33572"/>
          <a:stretch/>
        </p:blipFill>
        <p:spPr>
          <a:xfrm>
            <a:off x="3025201" y="2379057"/>
            <a:ext cx="4719550" cy="3371111"/>
          </a:xfrm>
          <a:prstGeom prst="rect">
            <a:avLst/>
          </a:prstGeom>
        </p:spPr>
      </p:pic>
      <p:sp>
        <p:nvSpPr>
          <p:cNvPr id="3" name="ZoneTexte 9">
            <a:extLst>
              <a:ext uri="{FF2B5EF4-FFF2-40B4-BE49-F238E27FC236}">
                <a16:creationId xmlns:a16="http://schemas.microsoft.com/office/drawing/2014/main" id="{D904D699-21C6-A6A7-55B6-0B3B49370C3D}"/>
              </a:ext>
            </a:extLst>
          </p:cNvPr>
          <p:cNvSpPr txBox="1"/>
          <p:nvPr/>
        </p:nvSpPr>
        <p:spPr>
          <a:xfrm>
            <a:off x="7534332" y="5804815"/>
            <a:ext cx="2889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Copyright © David </a:t>
            </a:r>
            <a:r>
              <a:rPr lang="fr-FR" sz="1400" b="1" dirty="0" err="1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Revoy</a:t>
            </a:r>
            <a: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2021.</a:t>
            </a:r>
            <a:br>
              <a:rPr lang="fr-FR" sz="1400" b="1" dirty="0">
                <a:solidFill>
                  <a:srgbClr val="41281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fr-FR" sz="1400" b="1" u="sng" dirty="0">
                <a:solidFill>
                  <a:srgbClr val="175EB3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www.peppercarrot.com</a:t>
            </a:r>
            <a:endParaRPr lang="fr-FR" dirty="0"/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E49DD135-EA26-54B3-E0E5-858F39444975}"/>
              </a:ext>
            </a:extLst>
          </p:cNvPr>
          <p:cNvSpPr txBox="1">
            <a:spLocks/>
          </p:cNvSpPr>
          <p:nvPr/>
        </p:nvSpPr>
        <p:spPr>
          <a:xfrm>
            <a:off x="4218926" y="32408"/>
            <a:ext cx="476025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Pepper et </a:t>
            </a:r>
            <a:r>
              <a:rPr lang="fr-FR" b="1" dirty="0" err="1">
                <a:solidFill>
                  <a:srgbClr val="9563AA"/>
                </a:solidFill>
              </a:rPr>
              <a:t>Carrot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1F5AF77-CF26-46CD-E444-B2478350D625}"/>
              </a:ext>
            </a:extLst>
          </p:cNvPr>
          <p:cNvSpPr txBox="1"/>
          <p:nvPr/>
        </p:nvSpPr>
        <p:spPr>
          <a:xfrm>
            <a:off x="2747006" y="1434284"/>
            <a:ext cx="6851104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Complète les bulles et les cartouches. </a:t>
            </a:r>
          </a:p>
        </p:txBody>
      </p:sp>
    </p:spTree>
    <p:extLst>
      <p:ext uri="{BB962C8B-B14F-4D97-AF65-F5344CB8AC3E}">
        <p14:creationId xmlns:p14="http://schemas.microsoft.com/office/powerpoint/2010/main" val="111880280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134</Words>
  <Application>Microsoft Office PowerPoint</Application>
  <PresentationFormat>Grand écran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           Les grands reporters</vt:lpstr>
      <vt:lpstr>Les cases de BD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30</cp:revision>
  <dcterms:created xsi:type="dcterms:W3CDTF">2021-07-17T07:25:24Z</dcterms:created>
  <dcterms:modified xsi:type="dcterms:W3CDTF">2022-08-22T14:45:18Z</dcterms:modified>
</cp:coreProperties>
</file>