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5" r:id="rId4"/>
    <p:sldId id="279" r:id="rId5"/>
    <p:sldId id="277" r:id="rId6"/>
    <p:sldId id="273" r:id="rId7"/>
    <p:sldId id="278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2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jpeg"/><Relationship Id="rId7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webp"/><Relationship Id="rId5" Type="http://schemas.openxmlformats.org/officeDocument/2006/relationships/image" Target="../media/image10.webp"/><Relationship Id="rId4" Type="http://schemas.openxmlformats.org/officeDocument/2006/relationships/image" Target="../media/image9.jp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09797">
            <a:off x="-679120" y="223419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C8708C05-3E47-459E-97C6-378C81947E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0" y="1012118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CC320BF-A2E1-4688-A414-C14AD2E6D41A}"/>
              </a:ext>
            </a:extLst>
          </p:cNvPr>
          <p:cNvSpPr txBox="1"/>
          <p:nvPr/>
        </p:nvSpPr>
        <p:spPr>
          <a:xfrm>
            <a:off x="1654354" y="844775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4DB94D2-A810-4AF9-B1F6-C615388B3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903" y="1447072"/>
            <a:ext cx="4056975" cy="466036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7EDEC4-15F4-4380-9E52-5A1A953C767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Lecture offerte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9F3441-0404-44AB-B1B4-15E15999E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75442">
            <a:off x="478903" y="2007832"/>
            <a:ext cx="4999405" cy="34436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BB46AFB-4682-4D31-A52D-BE870E66D544}"/>
              </a:ext>
            </a:extLst>
          </p:cNvPr>
          <p:cNvSpPr txBox="1"/>
          <p:nvPr/>
        </p:nvSpPr>
        <p:spPr>
          <a:xfrm>
            <a:off x="1664507" y="1087489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1E7388B-C6CC-4D17-813A-F3F5BB5496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55AF688-4EC5-4DAD-B60B-60E8655DE6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BBCEEE3-F137-4FD7-980A-AB909340A9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76320">
            <a:off x="6275715" y="2088271"/>
            <a:ext cx="5476311" cy="3461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CF20600-1F4A-4A64-9159-90AEF34C2DE8}"/>
              </a:ext>
            </a:extLst>
          </p:cNvPr>
          <p:cNvSpPr txBox="1"/>
          <p:nvPr/>
        </p:nvSpPr>
        <p:spPr>
          <a:xfrm>
            <a:off x="6522508" y="1117434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563A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CM1:</a:t>
            </a:r>
          </a:p>
        </p:txBody>
      </p:sp>
    </p:spTree>
    <p:extLst>
      <p:ext uri="{BB962C8B-B14F-4D97-AF65-F5344CB8AC3E}">
        <p14:creationId xmlns:p14="http://schemas.microsoft.com/office/powerpoint/2010/main" val="151896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4C9EC04-62B7-4D00-B174-A2FD57C46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332" y="3814"/>
            <a:ext cx="94234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Echanges sur le carnaval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3CC7C61-9C7E-4347-B964-4DB4BAC2DE55}"/>
              </a:ext>
            </a:extLst>
          </p:cNvPr>
          <p:cNvSpPr txBox="1"/>
          <p:nvPr/>
        </p:nvSpPr>
        <p:spPr>
          <a:xfrm>
            <a:off x="2136330" y="1298003"/>
            <a:ext cx="4104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Que sait-on sur le carnaval ?</a:t>
            </a:r>
          </a:p>
        </p:txBody>
      </p:sp>
      <p:pic>
        <p:nvPicPr>
          <p:cNvPr id="14" name="Picture 10" descr="Carnaval Venise, Masques">
            <a:extLst>
              <a:ext uri="{FF2B5EF4-FFF2-40B4-BE49-F238E27FC236}">
                <a16:creationId xmlns:a16="http://schemas.microsoft.com/office/drawing/2014/main" id="{1CB9EFF7-D019-4DF3-92E2-5A7588BAA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8210">
            <a:off x="3896333" y="4890816"/>
            <a:ext cx="1608633" cy="120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810B140-FBA9-4C38-92F8-45F1014493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4596">
            <a:off x="421737" y="1747469"/>
            <a:ext cx="2194560" cy="146304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FB31E72-107C-41EC-B24A-0040FF49F9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9648">
            <a:off x="3679397" y="2938137"/>
            <a:ext cx="2394857" cy="159657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394A2166-ECD8-4969-B8F6-49E56914A0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1330">
            <a:off x="664813" y="4062585"/>
            <a:ext cx="2677968" cy="178882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ACBF131-F77B-48D6-8060-15483F4046F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A8EC3E3-8599-477F-9B0F-2608C824668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F49906FA-7868-4AED-AED3-62AEAB822781}"/>
              </a:ext>
            </a:extLst>
          </p:cNvPr>
          <p:cNvSpPr txBox="1">
            <a:spLocks/>
          </p:cNvSpPr>
          <p:nvPr/>
        </p:nvSpPr>
        <p:spPr>
          <a:xfrm>
            <a:off x="6897848" y="252801"/>
            <a:ext cx="4955485" cy="833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dirty="0">
                <a:solidFill>
                  <a:srgbClr val="9563AA"/>
                </a:solidFill>
              </a:rPr>
              <a:t>J’invente une histoire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8FFC7670-21CA-4291-ADEC-4C24319A6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28960" y="2416113"/>
            <a:ext cx="4848028" cy="272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06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Carte mentale sur le carnaval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3C4F133-190D-44CD-BC35-BC34A2137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09" y="1140949"/>
            <a:ext cx="8446489" cy="500017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FF05146-8BC9-4CB2-9131-6A92D08558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38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Récitation du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16474" y="993256"/>
            <a:ext cx="3742266" cy="49666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947849" y="1637840"/>
            <a:ext cx="54202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Je récite mon poème :</a:t>
            </a:r>
          </a:p>
          <a:p>
            <a:pPr marL="571500" indent="-571500">
              <a:buFontTx/>
              <a:buChar char="-"/>
            </a:pPr>
            <a:r>
              <a:rPr lang="fr-FR" sz="3600" dirty="0"/>
              <a:t>devant un petit groupe d’élèves</a:t>
            </a:r>
          </a:p>
          <a:p>
            <a:r>
              <a:rPr lang="fr-FR" sz="3600" dirty="0"/>
              <a:t>ou</a:t>
            </a:r>
          </a:p>
          <a:p>
            <a:r>
              <a:rPr lang="fr-FR" sz="36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C1A60A1-FF7F-45B7-9355-1ADCBA79082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9DF4ED-DA02-4E9B-A041-9EB2A1106D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– Je participe à des échanges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re 3">
            <a:extLst>
              <a:ext uri="{FF2B5EF4-FFF2-40B4-BE49-F238E27FC236}">
                <a16:creationId xmlns:a16="http://schemas.microsoft.com/office/drawing/2014/main" id="{9EFA0DCF-C83A-44DF-BB35-CE9DA66CB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5170" y="321711"/>
            <a:ext cx="3691806" cy="1231930"/>
          </a:xfrm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Je présente mon livre (1</a:t>
            </a:r>
            <a:r>
              <a:rPr lang="fr-FR" sz="4000" b="1" baseline="30000" dirty="0">
                <a:solidFill>
                  <a:srgbClr val="9EC979"/>
                </a:solidFill>
              </a:rPr>
              <a:t>er</a:t>
            </a:r>
            <a:r>
              <a:rPr lang="fr-FR" sz="4000" b="1" dirty="0">
                <a:solidFill>
                  <a:srgbClr val="9EC979"/>
                </a:solidFill>
              </a:rPr>
              <a:t> groupe)</a:t>
            </a:r>
          </a:p>
        </p:txBody>
      </p:sp>
      <p:pic>
        <p:nvPicPr>
          <p:cNvPr id="15" name="Picture 2" descr="Livre, Ouvert, Mythologie, Celtique">
            <a:extLst>
              <a:ext uri="{FF2B5EF4-FFF2-40B4-BE49-F238E27FC236}">
                <a16:creationId xmlns:a16="http://schemas.microsoft.com/office/drawing/2014/main" id="{68E6BD17-8539-4227-BD0E-65C49364A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88" y="2581707"/>
            <a:ext cx="3389170" cy="169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307B9B1-8D47-477F-A645-DA854E5439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6757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7C0903F-4D45-40F8-A795-5D975C6F8A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B1CCC6FA-4C1D-4289-BF87-0CD557C48D76}"/>
              </a:ext>
            </a:extLst>
          </p:cNvPr>
          <p:cNvSpPr txBox="1">
            <a:spLocks/>
          </p:cNvSpPr>
          <p:nvPr/>
        </p:nvSpPr>
        <p:spPr>
          <a:xfrm>
            <a:off x="6994276" y="445982"/>
            <a:ext cx="5093941" cy="9496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Un bulletin météo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6DB2B01F-6AB9-4813-A51B-FF08F96D3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5617" y="1292210"/>
            <a:ext cx="3386493" cy="1508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Je présente la météo. J’utilise le futur. </a:t>
            </a:r>
            <a:endParaRPr lang="fr-FR" sz="24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E16C496-D3F2-4CBF-8D54-9EC712DC8F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617" y="2972019"/>
            <a:ext cx="3487610" cy="2332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03659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143</Words>
  <Application>Microsoft Office PowerPoint</Application>
  <PresentationFormat>Grand écran</PresentationFormat>
  <Paragraphs>40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Lecture offerte</vt:lpstr>
      <vt:lpstr>Echanges sur le carnaval</vt:lpstr>
      <vt:lpstr>Carte mentale sur le carnaval :</vt:lpstr>
      <vt:lpstr>Récitation du poème</vt:lpstr>
      <vt:lpstr>Je présente mon livre (1er groupe)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38</cp:revision>
  <dcterms:created xsi:type="dcterms:W3CDTF">2021-07-17T07:25:24Z</dcterms:created>
  <dcterms:modified xsi:type="dcterms:W3CDTF">2022-02-02T10:49:42Z</dcterms:modified>
</cp:coreProperties>
</file>