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8" r:id="rId3"/>
    <p:sldId id="285" r:id="rId4"/>
    <p:sldId id="282" r:id="rId5"/>
    <p:sldId id="284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4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293925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394842-7D8F-46CF-AE07-D26EFC2D1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9631DD1-627B-4188-9BA4-0E4984AB2E79}"/>
              </a:ext>
            </a:extLst>
          </p:cNvPr>
          <p:cNvSpPr txBox="1"/>
          <p:nvPr/>
        </p:nvSpPr>
        <p:spPr>
          <a:xfrm>
            <a:off x="1034485" y="1648766"/>
            <a:ext cx="8629467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Technique de copie : </a:t>
            </a:r>
            <a:r>
              <a:rPr lang="fr-FR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la photo d’un mot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7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293925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394842-7D8F-46CF-AE07-D26EFC2D1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9631DD1-627B-4188-9BA4-0E4984AB2E79}"/>
              </a:ext>
            </a:extLst>
          </p:cNvPr>
          <p:cNvSpPr txBox="1"/>
          <p:nvPr/>
        </p:nvSpPr>
        <p:spPr>
          <a:xfrm>
            <a:off x="1034485" y="1648766"/>
            <a:ext cx="8629467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Technique de copie : </a:t>
            </a:r>
            <a:r>
              <a:rPr lang="fr-FR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copie différée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73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914" y="216843"/>
            <a:ext cx="10793506" cy="1325563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9EC979"/>
                </a:solidFill>
              </a:rPr>
              <a:t>  Écrire avec des                      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Copie du poème</a:t>
            </a:r>
            <a:br>
              <a:rPr lang="fr-FR" b="1" dirty="0">
                <a:solidFill>
                  <a:srgbClr val="9EC979"/>
                </a:solidFill>
              </a:rPr>
            </a:br>
            <a:r>
              <a:rPr lang="fr-FR" b="1" dirty="0">
                <a:solidFill>
                  <a:srgbClr val="9EC979"/>
                </a:solidFill>
              </a:rPr>
              <a:t>    contraintes </a:t>
            </a:r>
            <a:r>
              <a:rPr lang="fr-FR" b="1" dirty="0"/>
              <a:t>                                  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6" name="Espace réservé du contenu 4">
            <a:extLst>
              <a:ext uri="{FF2B5EF4-FFF2-40B4-BE49-F238E27FC236}">
                <a16:creationId xmlns:a16="http://schemas.microsoft.com/office/drawing/2014/main" id="{D248751D-26CC-4280-9B77-84E297FC4FCB}"/>
              </a:ext>
            </a:extLst>
          </p:cNvPr>
          <p:cNvSpPr txBox="1">
            <a:spLocks/>
          </p:cNvSpPr>
          <p:nvPr/>
        </p:nvSpPr>
        <p:spPr>
          <a:xfrm>
            <a:off x="6076286" y="1712473"/>
            <a:ext cx="6115714" cy="198867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Relis attentivement ton poème avant de le copier.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Prends ton temps pour le copier.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Corrige-toi.</a:t>
            </a:r>
            <a:endParaRPr kumimoji="0" lang="fr-FR" sz="32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B75F578-7898-4B84-91C6-DB2C9C75CE51}"/>
              </a:ext>
            </a:extLst>
          </p:cNvPr>
          <p:cNvSpPr txBox="1"/>
          <p:nvPr/>
        </p:nvSpPr>
        <p:spPr>
          <a:xfrm>
            <a:off x="406124" y="1712366"/>
            <a:ext cx="5463646" cy="411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fr-FR" sz="32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une phrase négative de chaque type,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deux mots de la fiche autour du mot « France » dans chaque phrase,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conjuguer au présent. </a:t>
            </a:r>
          </a:p>
        </p:txBody>
      </p:sp>
      <p:pic>
        <p:nvPicPr>
          <p:cNvPr id="11" name="Picture 2" descr="Crayon, Affûteuse, Ordinateur Portable">
            <a:extLst>
              <a:ext uri="{FF2B5EF4-FFF2-40B4-BE49-F238E27FC236}">
                <a16:creationId xmlns:a16="http://schemas.microsoft.com/office/drawing/2014/main" id="{13C42848-C8F4-472D-BA21-9D87D7916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591" y="3871218"/>
            <a:ext cx="2940397" cy="196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341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502558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Enrichir un texte                      </a:t>
            </a:r>
            <a:r>
              <a:rPr lang="fr-FR" b="1" dirty="0">
                <a:solidFill>
                  <a:srgbClr val="9563AA"/>
                </a:solidFill>
              </a:rPr>
              <a:t>Virelangues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/ C3 à C8 Je sais conjuguer au temps demandé.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CFB557B-B617-4B4B-B868-4262A32F45D1}"/>
              </a:ext>
            </a:extLst>
          </p:cNvPr>
          <p:cNvSpPr txBox="1"/>
          <p:nvPr/>
        </p:nvSpPr>
        <p:spPr>
          <a:xfrm>
            <a:off x="6929718" y="1323451"/>
            <a:ext cx="443752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À deux, écrivez une phrase dans laquelle une même sonorité sera répétée au moins 4 ou 5 fois.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BAC5B788-609D-4E8A-91EE-0E3A5E932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2481" y="3429000"/>
            <a:ext cx="3524132" cy="190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CBE36D29-8745-4E1E-8362-E996AAB7DE40}"/>
              </a:ext>
            </a:extLst>
          </p:cNvPr>
          <p:cNvSpPr txBox="1"/>
          <p:nvPr/>
        </p:nvSpPr>
        <p:spPr>
          <a:xfrm>
            <a:off x="362291" y="2919997"/>
            <a:ext cx="48999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latin typeface="Ecriture A Orne" panose="02010301010101010101" pitchFamily="50" charset="0"/>
              </a:rPr>
              <a:t>La maison est jolie.</a:t>
            </a:r>
            <a:r>
              <a:rPr lang="fr-FR" sz="4800" dirty="0"/>
              <a:t> </a:t>
            </a:r>
            <a:endParaRPr lang="fr-FR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C2290F0C-B7B1-49D9-986D-D81657A557B2}"/>
              </a:ext>
            </a:extLst>
          </p:cNvPr>
          <p:cNvSpPr txBox="1"/>
          <p:nvPr/>
        </p:nvSpPr>
        <p:spPr>
          <a:xfrm>
            <a:off x="196061" y="4017848"/>
            <a:ext cx="17235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  <a:latin typeface="Ecriture A Orne" panose="02010301010101010101" pitchFamily="50" charset="0"/>
              </a:rPr>
              <a:t>petite</a:t>
            </a:r>
            <a:endParaRPr lang="fr-FR" sz="4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9A89FC1D-C9CC-453B-9868-98E8DA0ACA71}"/>
              </a:ext>
            </a:extLst>
          </p:cNvPr>
          <p:cNvCxnSpPr>
            <a:cxnSpLocks/>
          </p:cNvCxnSpPr>
          <p:nvPr/>
        </p:nvCxnSpPr>
        <p:spPr>
          <a:xfrm flipV="1">
            <a:off x="1057835" y="3604915"/>
            <a:ext cx="0" cy="55399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6FCC891B-8352-4F5F-8221-C0DCBB39EE89}"/>
              </a:ext>
            </a:extLst>
          </p:cNvPr>
          <p:cNvSpPr txBox="1"/>
          <p:nvPr/>
        </p:nvSpPr>
        <p:spPr>
          <a:xfrm>
            <a:off x="3446202" y="1939418"/>
            <a:ext cx="12157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  <a:latin typeface="Ecriture A Orne" panose="02010301010101010101" pitchFamily="50" charset="0"/>
              </a:rPr>
              <a:t>très</a:t>
            </a:r>
            <a:endParaRPr lang="fr-FR" sz="4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5F772F1-9535-4976-AD45-6F40B4236327}"/>
              </a:ext>
            </a:extLst>
          </p:cNvPr>
          <p:cNvSpPr txBox="1"/>
          <p:nvPr/>
        </p:nvSpPr>
        <p:spPr>
          <a:xfrm>
            <a:off x="2176260" y="4017848"/>
            <a:ext cx="35241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  <a:latin typeface="Ecriture A Orne" panose="02010301010101010101" pitchFamily="50" charset="0"/>
              </a:rPr>
              <a:t>de mon père</a:t>
            </a:r>
            <a:endParaRPr lang="fr-FR" sz="4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618BFD00-69C1-4CBE-B55E-D62DAFEB5C49}"/>
              </a:ext>
            </a:extLst>
          </p:cNvPr>
          <p:cNvCxnSpPr>
            <a:cxnSpLocks/>
          </p:cNvCxnSpPr>
          <p:nvPr/>
        </p:nvCxnSpPr>
        <p:spPr>
          <a:xfrm flipV="1">
            <a:off x="3012141" y="3604915"/>
            <a:ext cx="0" cy="55399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0B1C207A-CA1A-46E3-AD4B-285B549F7649}"/>
              </a:ext>
            </a:extLst>
          </p:cNvPr>
          <p:cNvCxnSpPr>
            <a:cxnSpLocks/>
          </p:cNvCxnSpPr>
          <p:nvPr/>
        </p:nvCxnSpPr>
        <p:spPr>
          <a:xfrm>
            <a:off x="3872752" y="2697731"/>
            <a:ext cx="0" cy="44160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36308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170</Words>
  <Application>Microsoft Office PowerPoint</Application>
  <PresentationFormat>Grand écran</PresentationFormat>
  <Paragraphs>33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Ecriture A Orne</vt:lpstr>
      <vt:lpstr>Thème Office</vt:lpstr>
      <vt:lpstr>Activités d’écriture</vt:lpstr>
      <vt:lpstr>Présentation PowerPoint</vt:lpstr>
      <vt:lpstr>Présentation PowerPoint</vt:lpstr>
      <vt:lpstr>  Écrire avec des                      Copie du poème     contraintes                                   </vt:lpstr>
      <vt:lpstr>Enrichir un texte                      Virelangues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38</cp:revision>
  <dcterms:created xsi:type="dcterms:W3CDTF">2021-07-17T07:25:24Z</dcterms:created>
  <dcterms:modified xsi:type="dcterms:W3CDTF">2022-04-14T20:25:16Z</dcterms:modified>
</cp:coreProperties>
</file>