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5" r:id="rId4"/>
    <p:sldId id="273" r:id="rId5"/>
    <p:sldId id="276" r:id="rId6"/>
    <p:sldId id="270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FFFFFF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12" y="1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4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 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443568">
            <a:off x="-679120" y="227262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1" name="Image 10">
            <a:extLst>
              <a:ext uri="{FF2B5EF4-FFF2-40B4-BE49-F238E27FC236}">
                <a16:creationId xmlns:a16="http://schemas.microsoft.com/office/drawing/2014/main" id="{B657CFAA-1D3F-4858-94AD-1DB727F02A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80" b="49860"/>
          <a:stretch/>
        </p:blipFill>
        <p:spPr>
          <a:xfrm>
            <a:off x="-14040" y="1083450"/>
            <a:ext cx="755953" cy="90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C8E195-5C83-48B2-913A-83FA3B283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48641"/>
            <a:ext cx="857370" cy="733528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CF26351-7C2E-4211-B241-1DE91A0A6DFF}"/>
              </a:ext>
            </a:extLst>
          </p:cNvPr>
          <p:cNvSpPr txBox="1"/>
          <p:nvPr/>
        </p:nvSpPr>
        <p:spPr>
          <a:xfrm>
            <a:off x="1652421" y="691078"/>
            <a:ext cx="5463646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91FEF31-303E-4800-B5DE-A8A7DEB5FE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5967" y="1133245"/>
            <a:ext cx="4344142" cy="495408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287F75A-672D-4B48-8909-57C6D4C35C5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212" y="92637"/>
            <a:ext cx="9423400" cy="902763"/>
          </a:xfrm>
        </p:spPr>
        <p:txBody>
          <a:bodyPr/>
          <a:lstStyle/>
          <a:p>
            <a:r>
              <a:rPr lang="fr-FR" b="1" dirty="0">
                <a:solidFill>
                  <a:srgbClr val="9EC979"/>
                </a:solidFill>
              </a:rPr>
              <a:t>Lecture offerte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CCC105AB-2052-43FC-824E-5A4E25ED45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49011">
            <a:off x="1324808" y="2230664"/>
            <a:ext cx="4469065" cy="3097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FF4C732D-3946-40B9-A8AA-F59C40FA821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48641"/>
            <a:ext cx="857370" cy="7335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B543B50-5DF5-42A4-A0A2-18FF9D8D70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A4677C39-228A-4440-875C-8E4770DAB286}"/>
              </a:ext>
            </a:extLst>
          </p:cNvPr>
          <p:cNvSpPr txBox="1">
            <a:spLocks/>
          </p:cNvSpPr>
          <p:nvPr/>
        </p:nvSpPr>
        <p:spPr>
          <a:xfrm>
            <a:off x="7222573" y="204676"/>
            <a:ext cx="4474840" cy="6811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563AA"/>
                </a:solidFill>
              </a:rPr>
              <a:t>Quelle est la règle ?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4E0CFC14-B69B-4690-A7C9-D7E546175620}"/>
              </a:ext>
            </a:extLst>
          </p:cNvPr>
          <p:cNvSpPr txBox="1">
            <a:spLocks/>
          </p:cNvSpPr>
          <p:nvPr/>
        </p:nvSpPr>
        <p:spPr>
          <a:xfrm>
            <a:off x="7856938" y="1054661"/>
            <a:ext cx="4022170" cy="93610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/>
              <a:t>Retrouve la règle d’utilisation de : </a:t>
            </a:r>
            <a:r>
              <a:rPr lang="fr-FR" b="1" i="1" dirty="0"/>
              <a:t>à</a:t>
            </a:r>
            <a:endParaRPr lang="fr-FR" sz="2000" b="1" i="1" dirty="0">
              <a:solidFill>
                <a:srgbClr val="00B050"/>
              </a:solidFill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27F24E55-54D9-422B-847E-B45FBD4CE9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2573" y="2308380"/>
            <a:ext cx="4175678" cy="23324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18965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4735" y="246432"/>
            <a:ext cx="3370800" cy="902763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9EC979"/>
                </a:solidFill>
              </a:rPr>
              <a:t>Récitation du poème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5959929"/>
            <a:ext cx="7931224" cy="6933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</a:t>
            </a:r>
          </a:p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3 – Je participe à des échanges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F68B9613-A67E-4F46-81C9-FE7133807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79737" y="3226658"/>
            <a:ext cx="2066280" cy="2742333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6EC509C0-9A56-4323-97D8-4CAC3624671A}"/>
              </a:ext>
            </a:extLst>
          </p:cNvPr>
          <p:cNvSpPr txBox="1"/>
          <p:nvPr/>
        </p:nvSpPr>
        <p:spPr>
          <a:xfrm>
            <a:off x="947849" y="1637840"/>
            <a:ext cx="542029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Je récite mon poème :</a:t>
            </a:r>
          </a:p>
          <a:p>
            <a:pPr marL="571500" indent="-571500">
              <a:buFontTx/>
              <a:buChar char="-"/>
            </a:pPr>
            <a:r>
              <a:rPr lang="fr-FR" sz="2800" dirty="0"/>
              <a:t>devant un petit groupe d’élèves</a:t>
            </a:r>
          </a:p>
          <a:p>
            <a:r>
              <a:rPr lang="fr-FR" sz="2800" dirty="0"/>
              <a:t>ou</a:t>
            </a:r>
          </a:p>
          <a:p>
            <a:r>
              <a:rPr lang="fr-FR" sz="2800" dirty="0"/>
              <a:t>- devant la classe entière</a:t>
            </a:r>
          </a:p>
          <a:p>
            <a:endParaRPr lang="fr-FR" sz="3600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060EF4A5-3FA3-4676-8793-0EAE1BEE09D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48641"/>
            <a:ext cx="857370" cy="7335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D309E0A-AC65-4206-AD67-ECDE750B343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16C15231-7E9E-48E7-B1FD-A74C5196C8F8}"/>
              </a:ext>
            </a:extLst>
          </p:cNvPr>
          <p:cNvSpPr txBox="1">
            <a:spLocks/>
          </p:cNvSpPr>
          <p:nvPr/>
        </p:nvSpPr>
        <p:spPr>
          <a:xfrm>
            <a:off x="7983761" y="204676"/>
            <a:ext cx="4104456" cy="6811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563AA"/>
                </a:solidFill>
              </a:rPr>
              <a:t>Débat photo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C8B13CCC-EBE7-4437-AAEB-6BCB903DE4B7}"/>
              </a:ext>
            </a:extLst>
          </p:cNvPr>
          <p:cNvSpPr txBox="1">
            <a:spLocks/>
          </p:cNvSpPr>
          <p:nvPr/>
        </p:nvSpPr>
        <p:spPr>
          <a:xfrm>
            <a:off x="6933772" y="1042716"/>
            <a:ext cx="4581194" cy="1440160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/>
              <a:t>Observe bien cette photo. Décris-la.</a:t>
            </a:r>
          </a:p>
          <a:p>
            <a:r>
              <a:rPr lang="fr-FR" sz="2400" dirty="0"/>
              <a:t>Qu’en penses-tu ? Quelles actions pourrais-tu mener pour changer les choses ?</a:t>
            </a:r>
          </a:p>
          <a:p>
            <a:endParaRPr lang="fr-FR" sz="2000" dirty="0"/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6" name="Picture 2" descr="La Pollution, Corbeille, Ordures, Océan">
            <a:extLst>
              <a:ext uri="{FF2B5EF4-FFF2-40B4-BE49-F238E27FC236}">
                <a16:creationId xmlns:a16="http://schemas.microsoft.com/office/drawing/2014/main" id="{F1E605F3-82DD-46FB-BF43-90A9C4E058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823" y="2877333"/>
            <a:ext cx="5791162" cy="2742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Vos Commentaires, Confirmant">
            <a:extLst>
              <a:ext uri="{FF2B5EF4-FFF2-40B4-BE49-F238E27FC236}">
                <a16:creationId xmlns:a16="http://schemas.microsoft.com/office/drawing/2014/main" id="{1E63B153-D83D-4A6D-B0D4-B8357EEA3A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138" y="5633052"/>
            <a:ext cx="2088232" cy="1392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8358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3 – Je participe à des échanges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BB46AFB-4682-4D31-A52D-BE870E66D544}"/>
              </a:ext>
            </a:extLst>
          </p:cNvPr>
          <p:cNvSpPr txBox="1"/>
          <p:nvPr/>
        </p:nvSpPr>
        <p:spPr>
          <a:xfrm>
            <a:off x="956404" y="1331055"/>
            <a:ext cx="4416708" cy="3043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rgbClr val="9EC979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Recopier sur une affiche des phrases dans lesquelles apparait le mot « on »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5BF2C5E7-3BD8-4ED7-BC2A-F15B16B7075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5" y="348641"/>
            <a:ext cx="857370" cy="73352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0DAE2FE-7367-4283-B198-2CE4B570500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F1622BE9-15A1-4235-81B9-E7D1145C0ABA}"/>
              </a:ext>
            </a:extLst>
          </p:cNvPr>
          <p:cNvSpPr txBox="1"/>
          <p:nvPr/>
        </p:nvSpPr>
        <p:spPr>
          <a:xfrm>
            <a:off x="1371601" y="273877"/>
            <a:ext cx="3346056" cy="658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Collecte « on »</a:t>
            </a: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4A2D8BEF-3ABC-4F10-A56C-E6C5CED9B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689" y="340735"/>
            <a:ext cx="4406900" cy="749340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563AA"/>
                </a:solidFill>
              </a:rPr>
              <a:t>Le coin des orateurs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AA1DEB17-5F2E-404B-A5BF-4D615471F3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3053" y="1478362"/>
            <a:ext cx="4190172" cy="74934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FR" sz="3600" dirty="0"/>
              <a:t>De quoi vas-tu nous parler aujourd’hui ?</a:t>
            </a:r>
            <a:endParaRPr lang="fr-FR" sz="3200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5" name="Picture 2" descr="La Parole, Ballon, Parler, Bubble">
            <a:extLst>
              <a:ext uri="{FF2B5EF4-FFF2-40B4-BE49-F238E27FC236}">
                <a16:creationId xmlns:a16="http://schemas.microsoft.com/office/drawing/2014/main" id="{134D0E50-DF19-44FA-8E84-A90329B1A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8889" y="2487509"/>
            <a:ext cx="323850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15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0CA2D03-493E-4957-8E2E-4B93E4D95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0D44C4B-C6CF-4F04-8BEC-F778A95EAD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044" b="47988"/>
          <a:stretch/>
        </p:blipFill>
        <p:spPr>
          <a:xfrm>
            <a:off x="0" y="445982"/>
            <a:ext cx="466614" cy="589068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B2B5C460-1904-48D0-B667-90006EE45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3050" y="244884"/>
            <a:ext cx="4669298" cy="790166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563AA"/>
                </a:solidFill>
              </a:rPr>
              <a:t>Le plein de questions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5D2BB66-306F-45D6-87AB-EC41C5CABFF8}"/>
              </a:ext>
            </a:extLst>
          </p:cNvPr>
          <p:cNvSpPr txBox="1"/>
          <p:nvPr/>
        </p:nvSpPr>
        <p:spPr>
          <a:xfrm>
            <a:off x="110596" y="5752812"/>
            <a:ext cx="159120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i="1" dirty="0">
                <a:solidFill>
                  <a:srgbClr val="00B050"/>
                </a:solidFill>
              </a:rPr>
              <a:t>Oral 3 Je </a:t>
            </a:r>
            <a:r>
              <a:rPr lang="fr-FR" sz="1200" i="1" dirty="0">
                <a:solidFill>
                  <a:srgbClr val="00B050"/>
                </a:solidFill>
              </a:rPr>
              <a:t>participe</a:t>
            </a:r>
            <a:r>
              <a:rPr lang="fr-FR" sz="1400" i="1" dirty="0">
                <a:solidFill>
                  <a:srgbClr val="00B050"/>
                </a:solidFill>
              </a:rPr>
              <a:t> à des échanges.G14 J’utilise des phrases interrogatives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DB8FDE0-EF5D-4888-AB4A-AD02F68A28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2717" y="956226"/>
            <a:ext cx="8667334" cy="5800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46872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157</Words>
  <Application>Microsoft Office PowerPoint</Application>
  <PresentationFormat>Grand écran</PresentationFormat>
  <Paragraphs>41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Lecture offerte</vt:lpstr>
      <vt:lpstr>Récitation du poème</vt:lpstr>
      <vt:lpstr>Le coin des orateurs</vt:lpstr>
      <vt:lpstr>Le plein de 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41</cp:revision>
  <dcterms:created xsi:type="dcterms:W3CDTF">2021-07-17T07:25:24Z</dcterms:created>
  <dcterms:modified xsi:type="dcterms:W3CDTF">2022-02-02T14:00:28Z</dcterms:modified>
</cp:coreProperties>
</file>