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hyperonymes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242688">
            <a:off x="-679121" y="347133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graphicFrame>
        <p:nvGraphicFramePr>
          <p:cNvPr id="10" name="Tableau 6">
            <a:extLst>
              <a:ext uri="{FF2B5EF4-FFF2-40B4-BE49-F238E27FC236}">
                <a16:creationId xmlns:a16="http://schemas.microsoft.com/office/drawing/2014/main" id="{34EC097D-485B-42E6-957A-49E349FD8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3709887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CE2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cuisine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entrée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buanderie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chambre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séjour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2" name="Image 11">
            <a:extLst>
              <a:ext uri="{FF2B5EF4-FFF2-40B4-BE49-F238E27FC236}">
                <a16:creationId xmlns:a16="http://schemas.microsoft.com/office/drawing/2014/main" id="{51EC6F3A-EF05-4734-9AD4-619F765C46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95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graphicFrame>
        <p:nvGraphicFramePr>
          <p:cNvPr id="12" name="Tableau 6">
            <a:extLst>
              <a:ext uri="{FF2B5EF4-FFF2-40B4-BE49-F238E27FC236}">
                <a16:creationId xmlns:a16="http://schemas.microsoft.com/office/drawing/2014/main" id="{DB1DBCF4-36F1-4D0B-9F89-255EEB32B6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4385246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Pièces de la maison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cuisine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entrée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buanderie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chambre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séjour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A53ABF80-3578-476E-BCE5-71546E74A1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966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74C2A146-3A1A-4FFE-BB66-12E997801A26}"/>
              </a:ext>
            </a:extLst>
          </p:cNvPr>
          <p:cNvSpPr txBox="1">
            <a:spLocks/>
          </p:cNvSpPr>
          <p:nvPr/>
        </p:nvSpPr>
        <p:spPr>
          <a:xfrm>
            <a:off x="1163656" y="149144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9" name="Picture 2" descr="Pictogrammes, Sports, Symboles, Icônes">
            <a:extLst>
              <a:ext uri="{FF2B5EF4-FFF2-40B4-BE49-F238E27FC236}">
                <a16:creationId xmlns:a16="http://schemas.microsoft.com/office/drawing/2014/main" id="{D8B302FB-2F08-4897-870D-A7301CD7FA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269" y="2262284"/>
            <a:ext cx="3601565" cy="358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FAC7D9F-3AAB-423F-B563-48C960D46C8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88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59BB703-E4E9-4039-B070-350819E7B69D}"/>
              </a:ext>
            </a:extLst>
          </p:cNvPr>
          <p:cNvSpPr txBox="1">
            <a:spLocks/>
          </p:cNvSpPr>
          <p:nvPr/>
        </p:nvSpPr>
        <p:spPr>
          <a:xfrm>
            <a:off x="1088574" y="149144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 sports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8" name="Picture 2" descr="Pictogrammes, Sports, Symboles, Icônes">
            <a:extLst>
              <a:ext uri="{FF2B5EF4-FFF2-40B4-BE49-F238E27FC236}">
                <a16:creationId xmlns:a16="http://schemas.microsoft.com/office/drawing/2014/main" id="{06070297-8004-4754-BCE0-AFC02955D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42" y="2345091"/>
            <a:ext cx="3601565" cy="358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6AADFE1-DB4B-4493-B53D-E114CC79EDE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99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graphicFrame>
        <p:nvGraphicFramePr>
          <p:cNvPr id="10" name="Tableau 6">
            <a:extLst>
              <a:ext uri="{FF2B5EF4-FFF2-40B4-BE49-F238E27FC236}">
                <a16:creationId xmlns:a16="http://schemas.microsoft.com/office/drawing/2014/main" id="{34EC097D-485B-42E6-957A-49E349FD8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6593283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CE2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Loire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le Rhône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Seine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Garonne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le Rhin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2" name="Image 11">
            <a:extLst>
              <a:ext uri="{FF2B5EF4-FFF2-40B4-BE49-F238E27FC236}">
                <a16:creationId xmlns:a16="http://schemas.microsoft.com/office/drawing/2014/main" id="{C1DD9A1D-E3FA-4CFA-AC39-9ED5354904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18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graphicFrame>
        <p:nvGraphicFramePr>
          <p:cNvPr id="12" name="Tableau 6">
            <a:extLst>
              <a:ext uri="{FF2B5EF4-FFF2-40B4-BE49-F238E27FC236}">
                <a16:creationId xmlns:a16="http://schemas.microsoft.com/office/drawing/2014/main" id="{DB1DBCF4-36F1-4D0B-9F89-255EEB32B6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8773724"/>
              </p:ext>
            </p:extLst>
          </p:nvPr>
        </p:nvGraphicFramePr>
        <p:xfrm>
          <a:off x="1623165" y="1738247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Fleuves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Loire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le Rhône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Seine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la Garonne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le Rhin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B1006F5A-79B9-4158-805B-EA02E2CBA9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49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graphicFrame>
        <p:nvGraphicFramePr>
          <p:cNvPr id="10" name="Tableau 6">
            <a:extLst>
              <a:ext uri="{FF2B5EF4-FFF2-40B4-BE49-F238E27FC236}">
                <a16:creationId xmlns:a16="http://schemas.microsoft.com/office/drawing/2014/main" id="{34EC097D-485B-42E6-957A-49E349FD8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0484344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CE2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Italie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Espagne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Pologne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Inde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Angleterre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graphicFrame>
        <p:nvGraphicFramePr>
          <p:cNvPr id="12" name="Tableau 6">
            <a:extLst>
              <a:ext uri="{FF2B5EF4-FFF2-40B4-BE49-F238E27FC236}">
                <a16:creationId xmlns:a16="http://schemas.microsoft.com/office/drawing/2014/main" id="{DB1DBCF4-36F1-4D0B-9F89-255EEB32B6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160175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Pays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Italie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Espagne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Pologne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Inde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Angleterre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4980CCE9-CCC1-4C3F-B621-A027C44D8B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4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74C2A146-3A1A-4FFE-BB66-12E997801A26}"/>
              </a:ext>
            </a:extLst>
          </p:cNvPr>
          <p:cNvSpPr txBox="1">
            <a:spLocks/>
          </p:cNvSpPr>
          <p:nvPr/>
        </p:nvSpPr>
        <p:spPr>
          <a:xfrm>
            <a:off x="1163729" y="136421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9" name="Picture 2" descr="Prévisions Météo, Météo, Soleil, Nuage">
            <a:extLst>
              <a:ext uri="{FF2B5EF4-FFF2-40B4-BE49-F238E27FC236}">
                <a16:creationId xmlns:a16="http://schemas.microsoft.com/office/drawing/2014/main" id="{5F285297-EE91-4531-A44B-8AD41C0D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20" y="1941585"/>
            <a:ext cx="2913438" cy="3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16D7C59-152E-4E72-B174-0540B6AB745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76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59BB703-E4E9-4039-B070-350819E7B69D}"/>
              </a:ext>
            </a:extLst>
          </p:cNvPr>
          <p:cNvSpPr txBox="1">
            <a:spLocks/>
          </p:cNvSpPr>
          <p:nvPr/>
        </p:nvSpPr>
        <p:spPr>
          <a:xfrm>
            <a:off x="1172437" y="1491449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 météorologie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18" name="Picture 2" descr="Prévisions Météo, Météo, Soleil, Nuage">
            <a:extLst>
              <a:ext uri="{FF2B5EF4-FFF2-40B4-BE49-F238E27FC236}">
                <a16:creationId xmlns:a16="http://schemas.microsoft.com/office/drawing/2014/main" id="{0416E412-6EC9-46F0-9E13-5E5F2D549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325" y="2027072"/>
            <a:ext cx="2913438" cy="3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8E12626-18D9-452C-B04D-2BBE543503B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030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graphicFrame>
        <p:nvGraphicFramePr>
          <p:cNvPr id="10" name="Tableau 6">
            <a:extLst>
              <a:ext uri="{FF2B5EF4-FFF2-40B4-BE49-F238E27FC236}">
                <a16:creationId xmlns:a16="http://schemas.microsoft.com/office/drawing/2014/main" id="{34EC097D-485B-42E6-957A-49E349FD8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33703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CE2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crayon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ardoise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cahier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classeur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règle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2" name="Image 11">
            <a:extLst>
              <a:ext uri="{FF2B5EF4-FFF2-40B4-BE49-F238E27FC236}">
                <a16:creationId xmlns:a16="http://schemas.microsoft.com/office/drawing/2014/main" id="{4BD18D8E-1751-4EE9-A1B0-7CC6B50059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57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graphicFrame>
        <p:nvGraphicFramePr>
          <p:cNvPr id="12" name="Tableau 6">
            <a:extLst>
              <a:ext uri="{FF2B5EF4-FFF2-40B4-BE49-F238E27FC236}">
                <a16:creationId xmlns:a16="http://schemas.microsoft.com/office/drawing/2014/main" id="{DB1DBCF4-36F1-4D0B-9F89-255EEB32B6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361852"/>
              </p:ext>
            </p:extLst>
          </p:nvPr>
        </p:nvGraphicFramePr>
        <p:xfrm>
          <a:off x="1623165" y="1701700"/>
          <a:ext cx="4214003" cy="435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003">
                  <a:extLst>
                    <a:ext uri="{9D8B030D-6E8A-4147-A177-3AD203B41FA5}">
                      <a16:colId xmlns:a16="http://schemas.microsoft.com/office/drawing/2014/main" val="2617913726"/>
                    </a:ext>
                  </a:extLst>
                </a:gridCol>
              </a:tblGrid>
              <a:tr h="660471">
                <a:tc>
                  <a:txBody>
                    <a:bodyPr/>
                    <a:lstStyle/>
                    <a:p>
                      <a:pPr algn="ctr"/>
                      <a:r>
                        <a:rPr lang="fr-FR" sz="2800" dirty="0"/>
                        <a:t>Fournitures scolaires</a:t>
                      </a:r>
                    </a:p>
                  </a:txBody>
                  <a:tcPr>
                    <a:solidFill>
                      <a:srgbClr val="9EC9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491261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crayon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1389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ardoise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90415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cahier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36482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classeur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5710284"/>
                  </a:ext>
                </a:extLst>
              </a:tr>
              <a:tr h="738173">
                <a:tc>
                  <a:txBody>
                    <a:bodyPr/>
                    <a:lstStyle/>
                    <a:p>
                      <a:r>
                        <a:rPr lang="fr-FR" sz="3600" dirty="0"/>
                        <a:t>règle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198419"/>
                  </a:ext>
                </a:extLst>
              </a:tr>
            </a:tbl>
          </a:graphicData>
        </a:graphic>
      </p:graphicFrame>
      <p:pic>
        <p:nvPicPr>
          <p:cNvPr id="10" name="Image 9">
            <a:extLst>
              <a:ext uri="{FF2B5EF4-FFF2-40B4-BE49-F238E27FC236}">
                <a16:creationId xmlns:a16="http://schemas.microsoft.com/office/drawing/2014/main" id="{4799F7B9-51EC-42F5-BF0D-11226AC2D8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22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Quel est le titre de la liste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74C2A146-3A1A-4FFE-BB66-12E997801A26}"/>
              </a:ext>
            </a:extLst>
          </p:cNvPr>
          <p:cNvSpPr txBox="1">
            <a:spLocks/>
          </p:cNvSpPr>
          <p:nvPr/>
        </p:nvSpPr>
        <p:spPr>
          <a:xfrm>
            <a:off x="1694951" y="136421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21" name="Picture 14" descr="Fruits, La Banane, Apple, En Bonne Santé">
            <a:extLst>
              <a:ext uri="{FF2B5EF4-FFF2-40B4-BE49-F238E27FC236}">
                <a16:creationId xmlns:a16="http://schemas.microsoft.com/office/drawing/2014/main" id="{DE004E7F-B691-4C4B-A313-5C254ED548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325" y="2320816"/>
            <a:ext cx="4443429" cy="313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6155430-1C94-4AF8-8A0A-48B41168956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35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59BB703-E4E9-4039-B070-350819E7B69D}"/>
              </a:ext>
            </a:extLst>
          </p:cNvPr>
          <p:cNvSpPr txBox="1">
            <a:spLocks/>
          </p:cNvSpPr>
          <p:nvPr/>
        </p:nvSpPr>
        <p:spPr>
          <a:xfrm>
            <a:off x="1215980" y="136421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 fruits 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pic>
        <p:nvPicPr>
          <p:cNvPr id="20" name="Picture 14" descr="Fruits, La Banane, Apple, En Bonne Santé">
            <a:extLst>
              <a:ext uri="{FF2B5EF4-FFF2-40B4-BE49-F238E27FC236}">
                <a16:creationId xmlns:a16="http://schemas.microsoft.com/office/drawing/2014/main" id="{497EEFC4-5CB7-487E-B43A-4F0307635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38" y="2359416"/>
            <a:ext cx="4443429" cy="313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D56B379-2385-4478-9AF5-4AABCAFDBD2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4380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953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178</Words>
  <Application>Microsoft Office PowerPoint</Application>
  <PresentationFormat>Grand écran</PresentationFormat>
  <Paragraphs>88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Thème Office</vt:lpstr>
      <vt:lpstr>Rituel 2</vt:lpstr>
      <vt:lpstr>Quel est le titre de la liste ? </vt:lpstr>
      <vt:lpstr>Correction</vt:lpstr>
      <vt:lpstr>Quel est le titre de la liste ? </vt:lpstr>
      <vt:lpstr>Correction</vt:lpstr>
      <vt:lpstr>Quel est le titre de la liste ? </vt:lpstr>
      <vt:lpstr>Correction</vt:lpstr>
      <vt:lpstr>Quel est le titre de la liste ? </vt:lpstr>
      <vt:lpstr>Correction</vt:lpstr>
      <vt:lpstr>Quel est le titre de la liste ? </vt:lpstr>
      <vt:lpstr>Correction</vt:lpstr>
      <vt:lpstr>Quel est le titre de la liste ? </vt:lpstr>
      <vt:lpstr>Correction</vt:lpstr>
      <vt:lpstr>Quel est le titre de la liste ?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2022-08-22T12:02:24Z</dcterms:modified>
</cp:coreProperties>
</file>