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63AA"/>
    <a:srgbClr val="13B794"/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137" autoAdjust="0"/>
    <p:restoredTop sz="94660"/>
  </p:normalViewPr>
  <p:slideViewPr>
    <p:cSldViewPr snapToGrid="0">
      <p:cViewPr>
        <p:scale>
          <a:sx n="75" d="100"/>
          <a:sy n="75" d="100"/>
        </p:scale>
        <p:origin x="3812" y="19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sz="4400" dirty="0"/>
              <a:t>Conjuguer (imparfait/passé composé)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2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6AC296C-5324-4A02-9A93-4B43FD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54"/>
          <a:stretch/>
        </p:blipFill>
        <p:spPr>
          <a:xfrm>
            <a:off x="0" y="0"/>
            <a:ext cx="812677" cy="93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FF0000"/>
                </a:solidFill>
              </a:rPr>
              <a:t>au passé composé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 président (venir) avec tous ses ministres visiter le nouvel aquarium la semaine dernière. 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03020F3-FA8F-4C55-A560-5654690B9C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178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 président </a:t>
            </a:r>
            <a:r>
              <a:rPr lang="fr-FR" sz="3600" dirty="0">
                <a:solidFill>
                  <a:srgbClr val="9A3FED"/>
                </a:solidFill>
              </a:rPr>
              <a:t>est venu</a:t>
            </a:r>
            <a:r>
              <a:rPr lang="fr-FR" sz="3600" dirty="0"/>
              <a:t> avec tous ses ministres visiter le nouvel aquarium la semaine dernière.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635FC33-997D-4056-8DD4-89891ABFC6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40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Conjugue à l’imparfait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Mon père (dire) que le chat (être) un bon chasseur.	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72F0462-CBB1-4380-9DEC-797D0444F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Mon père </a:t>
            </a:r>
            <a:r>
              <a:rPr lang="fr-FR" sz="3600" dirty="0">
                <a:solidFill>
                  <a:srgbClr val="9A3FED"/>
                </a:solidFill>
              </a:rPr>
              <a:t>disait</a:t>
            </a:r>
            <a:r>
              <a:rPr lang="fr-FR" sz="3600" dirty="0"/>
              <a:t> que le chat </a:t>
            </a:r>
            <a:r>
              <a:rPr lang="fr-FR" sz="3600" dirty="0">
                <a:solidFill>
                  <a:srgbClr val="9A3FED"/>
                </a:solidFill>
              </a:rPr>
              <a:t>était</a:t>
            </a:r>
            <a:r>
              <a:rPr lang="fr-FR" sz="3600" dirty="0"/>
              <a:t> un bon chasseur.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dirty="0"/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6D8FD7E-A83B-4E2B-B527-0EE0422AA2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11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Conjugue à l’imparfait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Nous le (</a:t>
            </a:r>
            <a:r>
              <a:rPr lang="fr-FR" sz="3600" u="sng" dirty="0"/>
              <a:t>voir</a:t>
            </a:r>
            <a:r>
              <a:rPr lang="fr-FR" sz="3600" dirty="0"/>
              <a:t>) souvent rentrer tranquillement à l’heure du repas. </a:t>
            </a:r>
          </a:p>
          <a:p>
            <a:pPr marL="0" indent="0">
              <a:buNone/>
            </a:pPr>
            <a:endParaRPr lang="fr-FR" dirty="0"/>
          </a:p>
          <a:p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064D2B3-466C-4FF8-8177-C1251C7023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95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Nous le </a:t>
            </a:r>
            <a:r>
              <a:rPr lang="fr-FR" sz="3600" u="sng" dirty="0">
                <a:solidFill>
                  <a:srgbClr val="9A3FED"/>
                </a:solidFill>
              </a:rPr>
              <a:t>voyions</a:t>
            </a:r>
            <a:r>
              <a:rPr lang="fr-FR" sz="3600" dirty="0"/>
              <a:t> souvent rentrer tranquillement à l’heure du repas.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1D54104-971C-46D3-BA5D-68ECB51225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39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Conjugue à l’imparfait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 chat ne (</a:t>
            </a:r>
            <a:r>
              <a:rPr lang="fr-FR" sz="3600" u="sng" dirty="0"/>
              <a:t>prendre</a:t>
            </a:r>
            <a:r>
              <a:rPr lang="fr-FR" sz="3600" dirty="0"/>
              <a:t>) pas le temps de chasser les souris de notre grenier !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DA7DB2C-D11A-4692-9AC2-A77BD2E40B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8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 chat ne </a:t>
            </a:r>
            <a:r>
              <a:rPr lang="fr-FR" sz="3600" u="sng" dirty="0">
                <a:solidFill>
                  <a:srgbClr val="9A3FED"/>
                </a:solidFill>
              </a:rPr>
              <a:t>prenait</a:t>
            </a:r>
            <a:r>
              <a:rPr lang="fr-FR" sz="3600" dirty="0"/>
              <a:t> pas le temps de chasser les souris de notre grenier !</a:t>
            </a:r>
          </a:p>
          <a:p>
            <a:pPr marL="0" indent="0">
              <a:buNone/>
            </a:pPr>
            <a:r>
              <a:rPr lang="fr-FR" dirty="0"/>
              <a:t>	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819CEE0-657D-4C4E-9092-CE87230FA5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86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/>
              <a:t>Conjugue </a:t>
            </a:r>
            <a:r>
              <a:rPr lang="fr-FR" b="1" dirty="0">
                <a:solidFill>
                  <a:srgbClr val="FF0000"/>
                </a:solidFill>
              </a:rPr>
              <a:t>au passé composé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Les vétérinaires (faire) des opérations toute la matinée hier. </a:t>
            </a:r>
          </a:p>
          <a:p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60C7377-413A-496C-B992-0CEB96063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A992812-8E5E-4776-882B-9A5DC07D33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761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174664-306D-4E3B-87A6-446B2889A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400" y="18255"/>
            <a:ext cx="9423400" cy="1325563"/>
          </a:xfrm>
        </p:spPr>
        <p:txBody>
          <a:bodyPr/>
          <a:lstStyle/>
          <a:p>
            <a:r>
              <a:rPr lang="fr-FR" b="1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8361A36-1C11-4B55-8BFB-0A22B18B3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srgbClr val="9563AA"/>
                </a:solidFill>
              </a:rPr>
              <a:t>CM1 :</a:t>
            </a:r>
          </a:p>
          <a:p>
            <a:pPr marL="0" indent="0">
              <a:buNone/>
            </a:pPr>
            <a:r>
              <a:rPr lang="fr-FR" sz="3600" dirty="0"/>
              <a:t>Les vétérinaires </a:t>
            </a:r>
            <a:r>
              <a:rPr lang="fr-FR" sz="3600" dirty="0">
                <a:solidFill>
                  <a:srgbClr val="9A3FED"/>
                </a:solidFill>
              </a:rPr>
              <a:t>ont fait</a:t>
            </a:r>
            <a:r>
              <a:rPr lang="fr-FR" sz="3600" dirty="0"/>
              <a:t> des opérations toute la matinée hier. 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DA5EDDB-62EA-4034-A5EE-45A2C42FD5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25BCB97-C4D1-4693-943E-4427706B0A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-6786" b="51165"/>
          <a:stretch/>
        </p:blipFill>
        <p:spPr>
          <a:xfrm>
            <a:off x="-1" y="445982"/>
            <a:ext cx="541867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6564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216</Words>
  <Application>Microsoft Office PowerPoint</Application>
  <PresentationFormat>Grand écran</PresentationFormat>
  <Paragraphs>51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Rituel 2</vt:lpstr>
      <vt:lpstr>Conjugue à l’imparfait </vt:lpstr>
      <vt:lpstr>Correction</vt:lpstr>
      <vt:lpstr>Conjugue à l’imparfait </vt:lpstr>
      <vt:lpstr>Correction</vt:lpstr>
      <vt:lpstr>Conjugue à l’imparfait </vt:lpstr>
      <vt:lpstr>Correction</vt:lpstr>
      <vt:lpstr>Conjugue au passé composé</vt:lpstr>
      <vt:lpstr>Correction</vt:lpstr>
      <vt:lpstr>Conjugue au passé composé</vt:lpstr>
      <vt:lpstr>Correction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22</cp:revision>
  <dcterms:created xsi:type="dcterms:W3CDTF">2021-07-17T07:25:24Z</dcterms:created>
  <dcterms:modified xsi:type="dcterms:W3CDTF">2022-02-02T13:36:14Z</dcterms:modified>
</cp:coreProperties>
</file>