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37" d="100"/>
          <a:sy n="37" d="100"/>
        </p:scale>
        <p:origin x="60" y="8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05/09/2021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95D587-C94C-42DD-B801-81DAA831A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726282D1-AEC8-40E4-BE00-6B238768A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611173"/>
            <a:ext cx="2520000" cy="4351338"/>
          </a:xfrm>
          <a:ln w="57150"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lasseur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tro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abane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ourse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ube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rapaud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ba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F34F5036-63E8-4F44-BBD2-3296985A2E67}"/>
              </a:ext>
            </a:extLst>
          </p:cNvPr>
          <p:cNvSpPr txBox="1">
            <a:spLocks/>
          </p:cNvSpPr>
          <p:nvPr/>
        </p:nvSpPr>
        <p:spPr>
          <a:xfrm>
            <a:off x="2889504" y="1611173"/>
            <a:ext cx="2520000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erise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itron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gla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i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pu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iseaux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ygne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2BE7A127-F726-46D4-8FEE-2A94A980DC3B}"/>
              </a:ext>
            </a:extLst>
          </p:cNvPr>
          <p:cNvSpPr txBox="1">
            <a:spLocks/>
          </p:cNvSpPr>
          <p:nvPr/>
        </p:nvSpPr>
        <p:spPr>
          <a:xfrm>
            <a:off x="5752270" y="1611173"/>
            <a:ext cx="2520000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balan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oire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gar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dé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le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fran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ais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cale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</a:p>
          <a:p>
            <a:pPr marL="0" indent="0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9F1A9E46-2269-41A5-8012-F9300DA6F7D8}"/>
              </a:ext>
            </a:extLst>
          </p:cNvPr>
          <p:cNvSpPr txBox="1">
            <a:spLocks/>
          </p:cNvSpPr>
          <p:nvPr/>
        </p:nvSpPr>
        <p:spPr>
          <a:xfrm>
            <a:off x="8641772" y="1611173"/>
            <a:ext cx="2520000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tran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hée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hèvre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hoisir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frai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he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tou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her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haise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va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he</a:t>
            </a:r>
          </a:p>
          <a:p>
            <a:pPr marL="0" indent="0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35220E-876C-4812-AF5D-277C778BA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E2A84C42-EFBC-439B-BC85-541D9B55E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61" y="1677172"/>
            <a:ext cx="2520000" cy="4351338"/>
          </a:xfrm>
          <a:ln w="57150"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asseur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tro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bane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urse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apaud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ba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  <a:p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E3645F87-C74B-488C-B1EE-3795B147A59E}"/>
              </a:ext>
            </a:extLst>
          </p:cNvPr>
          <p:cNvSpPr txBox="1">
            <a:spLocks/>
          </p:cNvSpPr>
          <p:nvPr/>
        </p:nvSpPr>
        <p:spPr>
          <a:xfrm>
            <a:off x="2920665" y="1677172"/>
            <a:ext cx="2520000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rise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tron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gla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i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pu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seaux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gne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D4ED404-BF20-4EE8-8320-D824B3B5146B}"/>
              </a:ext>
            </a:extLst>
          </p:cNvPr>
          <p:cNvSpPr txBox="1">
            <a:spLocks/>
          </p:cNvSpPr>
          <p:nvPr/>
        </p:nvSpPr>
        <p:spPr>
          <a:xfrm>
            <a:off x="5783431" y="1677172"/>
            <a:ext cx="2520000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balan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ire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gar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dé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le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fran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cale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ç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marL="0" indent="0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B79914E0-4DA9-4782-985B-8A5BA6EAC97F}"/>
              </a:ext>
            </a:extLst>
          </p:cNvPr>
          <p:cNvSpPr txBox="1">
            <a:spLocks/>
          </p:cNvSpPr>
          <p:nvPr/>
        </p:nvSpPr>
        <p:spPr>
          <a:xfrm>
            <a:off x="8672933" y="1677172"/>
            <a:ext cx="2520000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tran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ée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èvre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oisir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frai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tou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aise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va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La règle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2BE67F1-4EF7-4842-AB35-51BD58D87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BE05951-616B-4944-9E0E-8F62BE151C8A}"/>
              </a:ext>
            </a:extLst>
          </p:cNvPr>
          <p:cNvSpPr/>
          <p:nvPr/>
        </p:nvSpPr>
        <p:spPr>
          <a:xfrm>
            <a:off x="852621" y="1113724"/>
            <a:ext cx="9744456" cy="548547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8EF4D35-E9D7-43AA-9296-4C8DCA6B4D6D}"/>
              </a:ext>
            </a:extLst>
          </p:cNvPr>
          <p:cNvSpPr txBox="1"/>
          <p:nvPr/>
        </p:nvSpPr>
        <p:spPr>
          <a:xfrm>
            <a:off x="4097912" y="1031501"/>
            <a:ext cx="25679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La lettre « c »</a:t>
            </a:r>
          </a:p>
          <a:p>
            <a:pPr algn="ctr"/>
            <a:endParaRPr lang="fr-FR" sz="3200" b="1" dirty="0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9B089ABA-F9E4-44FF-8635-3CE9A0589B91}"/>
              </a:ext>
            </a:extLst>
          </p:cNvPr>
          <p:cNvCxnSpPr>
            <a:cxnSpLocks/>
          </p:cNvCxnSpPr>
          <p:nvPr/>
        </p:nvCxnSpPr>
        <p:spPr>
          <a:xfrm flipH="1">
            <a:off x="2441130" y="1623528"/>
            <a:ext cx="1528069" cy="75835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0DE4F17A-3FF9-48E4-975A-917B6C7D7FD4}"/>
              </a:ext>
            </a:extLst>
          </p:cNvPr>
          <p:cNvSpPr txBox="1"/>
          <p:nvPr/>
        </p:nvSpPr>
        <p:spPr>
          <a:xfrm>
            <a:off x="1877669" y="2410512"/>
            <a:ext cx="96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 k ]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B47A213-95F1-4AAD-83E1-C969967FE38A}"/>
              </a:ext>
            </a:extLst>
          </p:cNvPr>
          <p:cNvSpPr txBox="1"/>
          <p:nvPr/>
        </p:nvSpPr>
        <p:spPr>
          <a:xfrm>
            <a:off x="4901822" y="2404381"/>
            <a:ext cx="96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 s ]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DBDE114-441A-4D5B-AED0-A91F88AC4580}"/>
              </a:ext>
            </a:extLst>
          </p:cNvPr>
          <p:cNvSpPr txBox="1"/>
          <p:nvPr/>
        </p:nvSpPr>
        <p:spPr>
          <a:xfrm>
            <a:off x="674027" y="3065695"/>
            <a:ext cx="336740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fin du mot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(troc, bac…)</a:t>
            </a:r>
          </a:p>
          <a:p>
            <a:pPr algn="ctr"/>
            <a:endParaRPr lang="fr-FR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</a:p>
          <a:p>
            <a:pPr algn="ctr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suivi de </a:t>
            </a:r>
            <a:r>
              <a:rPr lang="fr-F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(culture, carte...)</a:t>
            </a: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</a:p>
          <a:p>
            <a:pPr algn="ctr"/>
            <a:endParaRPr lang="fr-FR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suivi par </a:t>
            </a:r>
          </a:p>
          <a:p>
            <a:pPr algn="ctr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une consonne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(classe, crime…)</a:t>
            </a:r>
          </a:p>
          <a:p>
            <a:pPr algn="ctr"/>
            <a:endParaRPr lang="fr-FR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D077DEE-2DD2-4400-A7A5-E00BC24B52A4}"/>
              </a:ext>
            </a:extLst>
          </p:cNvPr>
          <p:cNvSpPr txBox="1"/>
          <p:nvPr/>
        </p:nvSpPr>
        <p:spPr>
          <a:xfrm>
            <a:off x="7798789" y="2410511"/>
            <a:ext cx="184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[ch]</a:t>
            </a: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7F881AB2-BF0D-42C1-913D-B2222CD3DF67}"/>
              </a:ext>
            </a:extLst>
          </p:cNvPr>
          <p:cNvCxnSpPr>
            <a:cxnSpLocks/>
          </p:cNvCxnSpPr>
          <p:nvPr/>
        </p:nvCxnSpPr>
        <p:spPr>
          <a:xfrm>
            <a:off x="6986339" y="1623528"/>
            <a:ext cx="1412683" cy="84664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3E4E9503-C7DB-4137-A071-B7B0A1019D8E}"/>
              </a:ext>
            </a:extLst>
          </p:cNvPr>
          <p:cNvCxnSpPr>
            <a:cxnSpLocks/>
          </p:cNvCxnSpPr>
          <p:nvPr/>
        </p:nvCxnSpPr>
        <p:spPr>
          <a:xfrm>
            <a:off x="5381882" y="1549844"/>
            <a:ext cx="0" cy="92032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762F920E-B1BD-47C6-A3B8-911A580BF81E}"/>
              </a:ext>
            </a:extLst>
          </p:cNvPr>
          <p:cNvSpPr txBox="1"/>
          <p:nvPr/>
        </p:nvSpPr>
        <p:spPr>
          <a:xfrm>
            <a:off x="3862837" y="3076299"/>
            <a:ext cx="336740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suivi de </a:t>
            </a:r>
            <a:r>
              <a:rPr lang="fr-F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(cette, cible…)</a:t>
            </a:r>
          </a:p>
          <a:p>
            <a:pPr algn="ctr"/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ou </a:t>
            </a:r>
          </a:p>
          <a:p>
            <a:pPr algn="ctr"/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avec une </a:t>
            </a:r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cédille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et suivi de </a:t>
            </a:r>
            <a:r>
              <a:rPr lang="fr-F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(leçon, ça…)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AC3C016-1811-41CB-AE70-B17F228A15AA}"/>
              </a:ext>
            </a:extLst>
          </p:cNvPr>
          <p:cNvSpPr txBox="1"/>
          <p:nvPr/>
        </p:nvSpPr>
        <p:spPr>
          <a:xfrm>
            <a:off x="7035806" y="3026970"/>
            <a:ext cx="336740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latin typeface="Arial" panose="020B0604020202020204" pitchFamily="34" charset="0"/>
                <a:cs typeface="Arial" panose="020B0604020202020204" pitchFamily="34" charset="0"/>
              </a:rPr>
              <a:t>suivi d’un « h »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(château, chose…)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9D4582-474E-4610-AAA0-436EF3449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03A8276-6B3B-4A51-9A28-5435EAE0B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0744"/>
            <a:ext cx="10515600" cy="5187695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__</a:t>
            </a: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asquette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__</a:t>
            </a: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ouper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__</a:t>
            </a: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erisier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gla</a:t>
            </a: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__</a:t>
            </a: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ière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237</Words>
  <Application>Microsoft Office PowerPoint</Application>
  <PresentationFormat>Grand écran</PresentationFormat>
  <Paragraphs>102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Quelle est la règle ? </vt:lpstr>
      <vt:lpstr>Quelle est la règle ? </vt:lpstr>
      <vt:lpstr>Quelle est la règle ? </vt:lpstr>
      <vt:lpstr>La règle : 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19</cp:revision>
  <dcterms:created xsi:type="dcterms:W3CDTF">2021-07-17T07:25:24Z</dcterms:created>
  <dcterms:modified xsi:type="dcterms:W3CDTF">2021-09-05T15:37:14Z</dcterms:modified>
</cp:coreProperties>
</file>