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2" r:id="rId11"/>
    <p:sldId id="293" r:id="rId12"/>
    <p:sldId id="294" r:id="rId13"/>
    <p:sldId id="295" r:id="rId14"/>
    <p:sldId id="282" r:id="rId15"/>
    <p:sldId id="283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9563AA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0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>
                <a:solidFill>
                  <a:srgbClr val="FEFEFE"/>
                </a:solidFill>
              </a:rPr>
              <a:t>Rituel 1</a:t>
            </a:r>
            <a:endParaRPr lang="fr-FR" b="1" dirty="0">
              <a:solidFill>
                <a:srgbClr val="FEFEFE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Ordre alphabétique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60" y="1321577"/>
            <a:ext cx="5439917" cy="1343648"/>
          </a:xfrm>
        </p:spPr>
        <p:txBody>
          <a:bodyPr>
            <a:normAutofit/>
          </a:bodyPr>
          <a:lstStyle/>
          <a:p>
            <a:r>
              <a:rPr lang="fr-FR" sz="3200" b="1" dirty="0"/>
              <a:t>Indique la lettre qui précède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I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334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H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96BDCFD0-95A7-4DCC-8F6D-9816350102E7}"/>
              </a:ext>
            </a:extLst>
          </p:cNvPr>
          <p:cNvSpPr txBox="1">
            <a:spLocks/>
          </p:cNvSpPr>
          <p:nvPr/>
        </p:nvSpPr>
        <p:spPr>
          <a:xfrm>
            <a:off x="1944294" y="19326"/>
            <a:ext cx="9423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>
                <a:solidFill>
                  <a:srgbClr val="C00000"/>
                </a:solidFill>
              </a:rPr>
              <a:t>Correction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513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60" y="1321577"/>
            <a:ext cx="5439917" cy="1343648"/>
          </a:xfrm>
        </p:spPr>
        <p:txBody>
          <a:bodyPr>
            <a:normAutofit/>
          </a:bodyPr>
          <a:lstStyle/>
          <a:p>
            <a:r>
              <a:rPr lang="fr-FR" sz="3200" b="1" dirty="0"/>
              <a:t>Indique la lettre qui précède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P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A80290A5-6B2C-4502-A5CC-240F3DA626AA}"/>
              </a:ext>
            </a:extLst>
          </p:cNvPr>
          <p:cNvSpPr txBox="1"/>
          <p:nvPr/>
        </p:nvSpPr>
        <p:spPr>
          <a:xfrm>
            <a:off x="182317" y="1688062"/>
            <a:ext cx="6521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Note les lettres qui suivent :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01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O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96BDCFD0-95A7-4DCC-8F6D-9816350102E7}"/>
              </a:ext>
            </a:extLst>
          </p:cNvPr>
          <p:cNvSpPr txBox="1">
            <a:spLocks/>
          </p:cNvSpPr>
          <p:nvPr/>
        </p:nvSpPr>
        <p:spPr>
          <a:xfrm>
            <a:off x="1944294" y="19326"/>
            <a:ext cx="9423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>
                <a:solidFill>
                  <a:srgbClr val="C00000"/>
                </a:solidFill>
              </a:rPr>
              <a:t>Correction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107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7467" y="206324"/>
            <a:ext cx="7609702" cy="1343648"/>
          </a:xfrm>
        </p:spPr>
        <p:txBody>
          <a:bodyPr>
            <a:normAutofit/>
          </a:bodyPr>
          <a:lstStyle/>
          <a:p>
            <a:r>
              <a:rPr lang="fr-FR" b="1" dirty="0"/>
              <a:t>Classe dans l’ordre alphabétique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7414" y="2227131"/>
            <a:ext cx="4935583" cy="34047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4800" dirty="0"/>
              <a:t>Colle</a:t>
            </a:r>
          </a:p>
          <a:p>
            <a:r>
              <a:rPr lang="fr-FR" sz="4800" dirty="0"/>
              <a:t>Cahier</a:t>
            </a:r>
          </a:p>
          <a:p>
            <a:r>
              <a:rPr lang="fr-FR" sz="4800" dirty="0"/>
              <a:t>Classe 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60008" y="2227131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5200" dirty="0">
                <a:solidFill>
                  <a:prstClr val="black"/>
                </a:solidFill>
                <a:latin typeface="Calibri" panose="020F0502020204030204"/>
              </a:rPr>
              <a:t>r</a:t>
            </a:r>
            <a:r>
              <a:rPr kumimoji="0" lang="fr-FR" sz="5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entrée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5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école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5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septembre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9763CC4-2D18-440A-A371-622159356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055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6291" y="1627205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600" dirty="0"/>
              <a:t>Cahier</a:t>
            </a:r>
          </a:p>
          <a:p>
            <a:r>
              <a:rPr lang="fr-FR" sz="6600" dirty="0"/>
              <a:t>Classe</a:t>
            </a:r>
          </a:p>
          <a:p>
            <a:r>
              <a:rPr lang="fr-FR" sz="6600" dirty="0"/>
              <a:t>Colle </a:t>
            </a:r>
            <a:endParaRPr lang="fr-FR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23314" y="16880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6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école</a:t>
            </a: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6600" dirty="0">
                <a:solidFill>
                  <a:prstClr val="black"/>
                </a:solidFill>
                <a:latin typeface="Calibri" panose="020F0502020204030204"/>
              </a:rPr>
              <a:t>septembre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rentrée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FA5AEED-B0CA-44B7-BCC3-353F0F9098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872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60" y="1321577"/>
            <a:ext cx="5439917" cy="1343648"/>
          </a:xfrm>
        </p:spPr>
        <p:txBody>
          <a:bodyPr>
            <a:normAutofit/>
          </a:bodyPr>
          <a:lstStyle/>
          <a:p>
            <a:r>
              <a:rPr lang="fr-FR" sz="3200" b="1" dirty="0"/>
              <a:t>Indique la lettre qui suit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E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A80290A5-6B2C-4502-A5CC-240F3DA626AA}"/>
              </a:ext>
            </a:extLst>
          </p:cNvPr>
          <p:cNvSpPr txBox="1"/>
          <p:nvPr/>
        </p:nvSpPr>
        <p:spPr>
          <a:xfrm>
            <a:off x="182317" y="1688062"/>
            <a:ext cx="6521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Note les lettres qui suivent :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32162D9-8592-4FA9-AAE3-D8C36DCA3001}"/>
              </a:ext>
            </a:extLst>
          </p:cNvPr>
          <p:cNvSpPr txBox="1"/>
          <p:nvPr/>
        </p:nvSpPr>
        <p:spPr>
          <a:xfrm>
            <a:off x="189761" y="3376049"/>
            <a:ext cx="65295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6000" dirty="0"/>
              <a:t>A - B - … - … - …</a:t>
            </a:r>
          </a:p>
        </p:txBody>
      </p:sp>
    </p:spTree>
    <p:extLst>
      <p:ext uri="{BB962C8B-B14F-4D97-AF65-F5344CB8AC3E}">
        <p14:creationId xmlns:p14="http://schemas.microsoft.com/office/powerpoint/2010/main" val="2285202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F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32162D9-8592-4FA9-AAE3-D8C36DCA3001}"/>
              </a:ext>
            </a:extLst>
          </p:cNvPr>
          <p:cNvSpPr txBox="1"/>
          <p:nvPr/>
        </p:nvSpPr>
        <p:spPr>
          <a:xfrm>
            <a:off x="189761" y="3376049"/>
            <a:ext cx="65295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6000" dirty="0"/>
              <a:t>A - B - C - D - E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61213FB3-4447-4E18-B3AA-BA00954B2C88}"/>
              </a:ext>
            </a:extLst>
          </p:cNvPr>
          <p:cNvSpPr txBox="1">
            <a:spLocks/>
          </p:cNvSpPr>
          <p:nvPr/>
        </p:nvSpPr>
        <p:spPr>
          <a:xfrm>
            <a:off x="1944294" y="19326"/>
            <a:ext cx="9423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>
                <a:solidFill>
                  <a:srgbClr val="C00000"/>
                </a:solidFill>
              </a:rPr>
              <a:t>Correction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219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60" y="1321577"/>
            <a:ext cx="5439917" cy="1343648"/>
          </a:xfrm>
        </p:spPr>
        <p:txBody>
          <a:bodyPr>
            <a:normAutofit/>
          </a:bodyPr>
          <a:lstStyle/>
          <a:p>
            <a:r>
              <a:rPr lang="fr-FR" sz="3200" b="1" dirty="0"/>
              <a:t>Indique la lettre qui suit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U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A80290A5-6B2C-4502-A5CC-240F3DA626AA}"/>
              </a:ext>
            </a:extLst>
          </p:cNvPr>
          <p:cNvSpPr txBox="1"/>
          <p:nvPr/>
        </p:nvSpPr>
        <p:spPr>
          <a:xfrm>
            <a:off x="182317" y="1688062"/>
            <a:ext cx="6521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Note les lettres qui suivent :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32162D9-8592-4FA9-AAE3-D8C36DCA3001}"/>
              </a:ext>
            </a:extLst>
          </p:cNvPr>
          <p:cNvSpPr txBox="1"/>
          <p:nvPr/>
        </p:nvSpPr>
        <p:spPr>
          <a:xfrm>
            <a:off x="189761" y="3376049"/>
            <a:ext cx="65295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6000" dirty="0"/>
              <a:t>G - H - …. - … - ….</a:t>
            </a:r>
          </a:p>
        </p:txBody>
      </p:sp>
    </p:spTree>
    <p:extLst>
      <p:ext uri="{BB962C8B-B14F-4D97-AF65-F5344CB8AC3E}">
        <p14:creationId xmlns:p14="http://schemas.microsoft.com/office/powerpoint/2010/main" val="2635850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V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32162D9-8592-4FA9-AAE3-D8C36DCA3001}"/>
              </a:ext>
            </a:extLst>
          </p:cNvPr>
          <p:cNvSpPr txBox="1"/>
          <p:nvPr/>
        </p:nvSpPr>
        <p:spPr>
          <a:xfrm>
            <a:off x="189761" y="3376049"/>
            <a:ext cx="65295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6000" dirty="0"/>
              <a:t>G - H - I - J - K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ACB3AF6-8593-4B45-84E6-36A646469F42}"/>
              </a:ext>
            </a:extLst>
          </p:cNvPr>
          <p:cNvSpPr txBox="1"/>
          <p:nvPr/>
        </p:nvSpPr>
        <p:spPr>
          <a:xfrm>
            <a:off x="2282472" y="154495"/>
            <a:ext cx="660054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Correction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4539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60" y="1321577"/>
            <a:ext cx="5439917" cy="1343648"/>
          </a:xfrm>
        </p:spPr>
        <p:txBody>
          <a:bodyPr>
            <a:normAutofit/>
          </a:bodyPr>
          <a:lstStyle/>
          <a:p>
            <a:r>
              <a:rPr lang="fr-FR" sz="3200" b="1" dirty="0"/>
              <a:t>Indique la lettre qui suit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N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A80290A5-6B2C-4502-A5CC-240F3DA626AA}"/>
              </a:ext>
            </a:extLst>
          </p:cNvPr>
          <p:cNvSpPr txBox="1"/>
          <p:nvPr/>
        </p:nvSpPr>
        <p:spPr>
          <a:xfrm>
            <a:off x="182317" y="1688062"/>
            <a:ext cx="6521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Note les lettres qui précèdent :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32162D9-8592-4FA9-AAE3-D8C36DCA3001}"/>
              </a:ext>
            </a:extLst>
          </p:cNvPr>
          <p:cNvSpPr txBox="1"/>
          <p:nvPr/>
        </p:nvSpPr>
        <p:spPr>
          <a:xfrm>
            <a:off x="189761" y="3376049"/>
            <a:ext cx="65295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6000" dirty="0"/>
              <a:t>…- … - … - E</a:t>
            </a:r>
          </a:p>
        </p:txBody>
      </p:sp>
    </p:spTree>
    <p:extLst>
      <p:ext uri="{BB962C8B-B14F-4D97-AF65-F5344CB8AC3E}">
        <p14:creationId xmlns:p14="http://schemas.microsoft.com/office/powerpoint/2010/main" val="3505162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O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32162D9-8592-4FA9-AAE3-D8C36DCA3001}"/>
              </a:ext>
            </a:extLst>
          </p:cNvPr>
          <p:cNvSpPr txBox="1"/>
          <p:nvPr/>
        </p:nvSpPr>
        <p:spPr>
          <a:xfrm>
            <a:off x="189761" y="3376049"/>
            <a:ext cx="65295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6000" dirty="0"/>
              <a:t>B - C - D - E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D44E3A8D-250F-4B73-9C72-98E0E72CDBBC}"/>
              </a:ext>
            </a:extLst>
          </p:cNvPr>
          <p:cNvSpPr txBox="1">
            <a:spLocks/>
          </p:cNvSpPr>
          <p:nvPr/>
        </p:nvSpPr>
        <p:spPr>
          <a:xfrm>
            <a:off x="1944294" y="19326"/>
            <a:ext cx="9423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>
                <a:solidFill>
                  <a:srgbClr val="C00000"/>
                </a:solidFill>
              </a:rPr>
              <a:t>Correction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088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3060" y="1321577"/>
            <a:ext cx="5439917" cy="1343648"/>
          </a:xfrm>
        </p:spPr>
        <p:txBody>
          <a:bodyPr>
            <a:normAutofit/>
          </a:bodyPr>
          <a:lstStyle/>
          <a:p>
            <a:r>
              <a:rPr lang="fr-FR" sz="3200" b="1" dirty="0"/>
              <a:t>Indique la lettre qui précède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D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A80290A5-6B2C-4502-A5CC-240F3DA626AA}"/>
              </a:ext>
            </a:extLst>
          </p:cNvPr>
          <p:cNvSpPr txBox="1"/>
          <p:nvPr/>
        </p:nvSpPr>
        <p:spPr>
          <a:xfrm>
            <a:off x="182317" y="1688062"/>
            <a:ext cx="6521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Note les lettres qui précèdent :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32162D9-8592-4FA9-AAE3-D8C36DCA3001}"/>
              </a:ext>
            </a:extLst>
          </p:cNvPr>
          <p:cNvSpPr txBox="1"/>
          <p:nvPr/>
        </p:nvSpPr>
        <p:spPr>
          <a:xfrm>
            <a:off x="189761" y="3376049"/>
            <a:ext cx="65295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6000" dirty="0"/>
              <a:t>… - … - … - O</a:t>
            </a:r>
          </a:p>
        </p:txBody>
      </p:sp>
    </p:spTree>
    <p:extLst>
      <p:ext uri="{BB962C8B-B14F-4D97-AF65-F5344CB8AC3E}">
        <p14:creationId xmlns:p14="http://schemas.microsoft.com/office/powerpoint/2010/main" val="1734239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0286" y="2427434"/>
            <a:ext cx="4935583" cy="3404791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6000" dirty="0"/>
              <a:t>C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9761" y="2427434"/>
            <a:ext cx="5007426" cy="3404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39908BFF-8CDD-4BB7-87AF-122754739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32162D9-8592-4FA9-AAE3-D8C36DCA3001}"/>
              </a:ext>
            </a:extLst>
          </p:cNvPr>
          <p:cNvSpPr txBox="1"/>
          <p:nvPr/>
        </p:nvSpPr>
        <p:spPr>
          <a:xfrm>
            <a:off x="189761" y="3376049"/>
            <a:ext cx="65295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6000" dirty="0"/>
              <a:t>L - M - N - O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65FF3CF1-3A0A-4352-844F-0FCE4F0337A4}"/>
              </a:ext>
            </a:extLst>
          </p:cNvPr>
          <p:cNvSpPr txBox="1">
            <a:spLocks/>
          </p:cNvSpPr>
          <p:nvPr/>
        </p:nvSpPr>
        <p:spPr>
          <a:xfrm>
            <a:off x="1944294" y="19326"/>
            <a:ext cx="9423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>
                <a:solidFill>
                  <a:srgbClr val="C00000"/>
                </a:solidFill>
              </a:rPr>
              <a:t>Correction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4228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269</Words>
  <Application>Microsoft Office PowerPoint</Application>
  <PresentationFormat>Grand écran</PresentationFormat>
  <Paragraphs>113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Thème Office</vt:lpstr>
      <vt:lpstr>Rituel 1</vt:lpstr>
      <vt:lpstr>Indique la lettre qui suit : </vt:lpstr>
      <vt:lpstr>Présentation PowerPoint</vt:lpstr>
      <vt:lpstr>Indique la lettre qui suit : </vt:lpstr>
      <vt:lpstr>Présentation PowerPoint</vt:lpstr>
      <vt:lpstr>Indique la lettre qui suit : </vt:lpstr>
      <vt:lpstr>Présentation PowerPoint</vt:lpstr>
      <vt:lpstr>Indique la lettre qui précède : </vt:lpstr>
      <vt:lpstr>Présentation PowerPoint</vt:lpstr>
      <vt:lpstr>Indique la lettre qui précède : </vt:lpstr>
      <vt:lpstr>Présentation PowerPoint</vt:lpstr>
      <vt:lpstr>Indique la lettre qui précède : </vt:lpstr>
      <vt:lpstr>Présentation PowerPoint</vt:lpstr>
      <vt:lpstr>Classe dans l’ordre alphabétique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28</cp:revision>
  <dcterms:created xsi:type="dcterms:W3CDTF">2021-07-17T07:25:24Z</dcterms:created>
  <dcterms:modified xsi:type="dcterms:W3CDTF">2021-08-29T18:13:58Z</dcterms:modified>
</cp:coreProperties>
</file>