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L’ordre alphabétique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6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EAB737E-96FC-4282-83EA-FB230429C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Classe dans l’ordre alphabétique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1714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cheval</a:t>
            </a:r>
          </a:p>
          <a:p>
            <a:pPr marL="114300" indent="0">
              <a:buNone/>
            </a:pPr>
            <a:r>
              <a:rPr lang="fr-FR" sz="4800" dirty="0"/>
              <a:t>chien</a:t>
            </a:r>
          </a:p>
          <a:p>
            <a:pPr marL="114300" indent="0">
              <a:buNone/>
            </a:pPr>
            <a:r>
              <a:rPr lang="fr-FR" sz="4800" dirty="0"/>
              <a:t>chat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8007D63-CE56-4217-B9DC-0A62CE00F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6F9E3214-D1F7-4040-A3C8-1F88FD6E7480}"/>
              </a:ext>
            </a:extLst>
          </p:cNvPr>
          <p:cNvSpPr txBox="1">
            <a:spLocks/>
          </p:cNvSpPr>
          <p:nvPr/>
        </p:nvSpPr>
        <p:spPr>
          <a:xfrm>
            <a:off x="1565803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indent="0">
              <a:buNone/>
              <a:defRPr/>
            </a:pPr>
            <a:r>
              <a:rPr lang="fr-FR" sz="4800" dirty="0">
                <a:solidFill>
                  <a:srgbClr val="000000"/>
                </a:solidFill>
              </a:rPr>
              <a:t>sole</a:t>
            </a:r>
          </a:p>
          <a:p>
            <a:pPr marL="114300" indent="0">
              <a:lnSpc>
                <a:spcPct val="100000"/>
              </a:lnSpc>
              <a:spcBef>
                <a:spcPts val="800"/>
              </a:spcBef>
              <a:buNone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thon</a:t>
            </a:r>
          </a:p>
          <a:p>
            <a:pPr marL="114300" indent="0">
              <a:buNone/>
            </a:pPr>
            <a:r>
              <a:rPr lang="fr-FR" sz="4800" dirty="0">
                <a:solidFill>
                  <a:srgbClr val="000000"/>
                </a:solidFill>
              </a:rPr>
              <a:t>saumon</a:t>
            </a:r>
          </a:p>
          <a:p>
            <a:pPr marL="11430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2450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71897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chat</a:t>
            </a:r>
          </a:p>
          <a:p>
            <a:pPr marL="114300" indent="0">
              <a:buNone/>
            </a:pPr>
            <a:r>
              <a:rPr lang="fr-FR" sz="4800" dirty="0"/>
              <a:t>cheval</a:t>
            </a:r>
          </a:p>
          <a:p>
            <a:pPr marL="114300" indent="0">
              <a:buNone/>
            </a:pPr>
            <a:r>
              <a:rPr lang="fr-FR" sz="4800" dirty="0"/>
              <a:t>chien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6D98B8A-1DF7-4580-AA00-1B37FAE9E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09A857C9-D73E-48A4-B319-2B397FFB5D30}"/>
              </a:ext>
            </a:extLst>
          </p:cNvPr>
          <p:cNvSpPr txBox="1">
            <a:spLocks/>
          </p:cNvSpPr>
          <p:nvPr/>
        </p:nvSpPr>
        <p:spPr>
          <a:xfrm>
            <a:off x="1648568" y="16880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indent="0">
              <a:buNone/>
              <a:defRPr/>
            </a:pPr>
            <a:r>
              <a:rPr lang="fr-FR" sz="4800" b="1" dirty="0">
                <a:solidFill>
                  <a:srgbClr val="000000"/>
                </a:solidFill>
              </a:rPr>
              <a:t>sa</a:t>
            </a:r>
            <a:r>
              <a:rPr lang="fr-FR" sz="4800" dirty="0">
                <a:solidFill>
                  <a:srgbClr val="000000"/>
                </a:solidFill>
              </a:rPr>
              <a:t>umon</a:t>
            </a:r>
          </a:p>
          <a:p>
            <a:pPr marL="114300" indent="0">
              <a:buNone/>
              <a:defRPr/>
            </a:pPr>
            <a:r>
              <a:rPr lang="fr-FR" sz="4800" b="1" dirty="0">
                <a:solidFill>
                  <a:srgbClr val="000000"/>
                </a:solidFill>
              </a:rPr>
              <a:t>so</a:t>
            </a:r>
            <a:r>
              <a:rPr lang="fr-FR" sz="4800" dirty="0">
                <a:solidFill>
                  <a:srgbClr val="000000"/>
                </a:solidFill>
              </a:rPr>
              <a:t>le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t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hon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1063076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Classe dans l’ordre alphabétique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perdrix </a:t>
            </a:r>
          </a:p>
          <a:p>
            <a:pPr marL="114300" indent="0">
              <a:buNone/>
            </a:pPr>
            <a:r>
              <a:rPr lang="fr-FR" sz="4800" dirty="0"/>
              <a:t>moineau</a:t>
            </a:r>
          </a:p>
          <a:p>
            <a:pPr marL="114300" indent="0">
              <a:buNone/>
            </a:pPr>
            <a:r>
              <a:rPr lang="fr-FR" sz="4800" dirty="0"/>
              <a:t>albatros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816DE21-A9D3-42B2-B261-D92182E3AF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C59F96B-1672-4B71-AA54-A1953A682E56}"/>
              </a:ext>
            </a:extLst>
          </p:cNvPr>
          <p:cNvSpPr txBox="1">
            <a:spLocks/>
          </p:cNvSpPr>
          <p:nvPr/>
        </p:nvSpPr>
        <p:spPr>
          <a:xfrm>
            <a:off x="1160417" y="1874990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chaise </a:t>
            </a:r>
          </a:p>
          <a:p>
            <a:pPr marL="114300" indent="0">
              <a:buNone/>
            </a:pPr>
            <a:r>
              <a:rPr lang="fr-FR" sz="4800" dirty="0"/>
              <a:t>table</a:t>
            </a:r>
          </a:p>
          <a:p>
            <a:pPr marL="114300" indent="0">
              <a:buNone/>
            </a:pPr>
            <a:r>
              <a:rPr lang="fr-FR" sz="4800" dirty="0"/>
              <a:t>armoire</a:t>
            </a:r>
          </a:p>
        </p:txBody>
      </p:sp>
    </p:spTree>
    <p:extLst>
      <p:ext uri="{BB962C8B-B14F-4D97-AF65-F5344CB8AC3E}">
        <p14:creationId xmlns:p14="http://schemas.microsoft.com/office/powerpoint/2010/main" val="31112222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11595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400" dirty="0"/>
              <a:t>albatros</a:t>
            </a:r>
          </a:p>
          <a:p>
            <a:pPr marL="114300" indent="0">
              <a:buNone/>
            </a:pPr>
            <a:r>
              <a:rPr lang="fr-FR" sz="4400" dirty="0"/>
              <a:t>moineau</a:t>
            </a:r>
          </a:p>
          <a:p>
            <a:pPr marL="114300" indent="0">
              <a:buNone/>
            </a:pPr>
            <a:r>
              <a:rPr lang="fr-FR" sz="4400" dirty="0"/>
              <a:t>perdrix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32B2C03-C165-4186-BD2B-103F4AD198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9AB91628-522A-4E7C-A250-797DF89EE07F}"/>
              </a:ext>
            </a:extLst>
          </p:cNvPr>
          <p:cNvSpPr txBox="1">
            <a:spLocks/>
          </p:cNvSpPr>
          <p:nvPr/>
        </p:nvSpPr>
        <p:spPr>
          <a:xfrm>
            <a:off x="1160417" y="180326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b="1" dirty="0"/>
              <a:t>a</a:t>
            </a:r>
            <a:r>
              <a:rPr lang="fr-FR" sz="4800" dirty="0"/>
              <a:t>rmoire</a:t>
            </a:r>
          </a:p>
          <a:p>
            <a:pPr marL="114300" indent="0">
              <a:buNone/>
            </a:pPr>
            <a:r>
              <a:rPr lang="fr-FR" sz="4800" b="1" dirty="0"/>
              <a:t>c</a:t>
            </a:r>
            <a:r>
              <a:rPr lang="fr-FR" sz="4800" dirty="0"/>
              <a:t>haise </a:t>
            </a:r>
          </a:p>
          <a:p>
            <a:pPr marL="114300" indent="0">
              <a:buNone/>
            </a:pPr>
            <a:r>
              <a:rPr lang="fr-FR" sz="4800" b="1" dirty="0"/>
              <a:t>t</a:t>
            </a:r>
            <a:r>
              <a:rPr lang="fr-FR" sz="4800" dirty="0"/>
              <a:t>able</a:t>
            </a:r>
          </a:p>
        </p:txBody>
      </p:sp>
    </p:spTree>
    <p:extLst>
      <p:ext uri="{BB962C8B-B14F-4D97-AF65-F5344CB8AC3E}">
        <p14:creationId xmlns:p14="http://schemas.microsoft.com/office/powerpoint/2010/main" val="2207112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Classe dans l’ordre alphabétique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1714" y="187852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dictionnaire</a:t>
            </a:r>
          </a:p>
          <a:p>
            <a:pPr marL="114300" indent="0">
              <a:buNone/>
            </a:pPr>
            <a:r>
              <a:rPr lang="fr-FR" sz="4800" dirty="0"/>
              <a:t>roman</a:t>
            </a:r>
          </a:p>
          <a:p>
            <a:pPr marL="114300" indent="0">
              <a:buNone/>
            </a:pPr>
            <a:r>
              <a:rPr lang="fr-FR" sz="4800" dirty="0"/>
              <a:t>recueil</a:t>
            </a:r>
          </a:p>
          <a:p>
            <a:pPr marL="114300" indent="0">
              <a:buNone/>
            </a:pPr>
            <a:endParaRPr lang="fr-FR" sz="4800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5312D01-2EBC-45BD-83A9-5F6099BF8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399971F-E6AA-4B51-B133-F988A757B69D}"/>
              </a:ext>
            </a:extLst>
          </p:cNvPr>
          <p:cNvSpPr txBox="1">
            <a:spLocks/>
          </p:cNvSpPr>
          <p:nvPr/>
        </p:nvSpPr>
        <p:spPr>
          <a:xfrm>
            <a:off x="1214703" y="187852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renard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loup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écureuil</a:t>
            </a:r>
          </a:p>
        </p:txBody>
      </p:sp>
    </p:spTree>
    <p:extLst>
      <p:ext uri="{BB962C8B-B14F-4D97-AF65-F5344CB8AC3E}">
        <p14:creationId xmlns:p14="http://schemas.microsoft.com/office/powerpoint/2010/main" val="154899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2104" y="1811595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dictionnaire</a:t>
            </a:r>
          </a:p>
          <a:p>
            <a:pPr marL="114300" indent="0">
              <a:buNone/>
            </a:pPr>
            <a:r>
              <a:rPr lang="fr-FR" sz="4800" dirty="0"/>
              <a:t>recueil</a:t>
            </a:r>
          </a:p>
          <a:p>
            <a:pPr marL="114300" indent="0">
              <a:buNone/>
            </a:pPr>
            <a:r>
              <a:rPr lang="fr-FR" sz="4800" dirty="0"/>
              <a:t>roman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F658988-714E-4D4C-9C13-9A7F823F3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EC74A171-E966-48E5-AC22-B995DB69FBBD}"/>
              </a:ext>
            </a:extLst>
          </p:cNvPr>
          <p:cNvSpPr txBox="1">
            <a:spLocks/>
          </p:cNvSpPr>
          <p:nvPr/>
        </p:nvSpPr>
        <p:spPr>
          <a:xfrm>
            <a:off x="1284313" y="1816935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é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cureuil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l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oup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r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enard</a:t>
            </a:r>
          </a:p>
          <a:p>
            <a:pPr marL="11430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2606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Classe dans l’ordre alphabétique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3840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bol</a:t>
            </a:r>
          </a:p>
          <a:p>
            <a:pPr marL="114300" indent="0">
              <a:buNone/>
            </a:pPr>
            <a:r>
              <a:rPr lang="fr-FR" sz="4800" dirty="0"/>
              <a:t>tasse</a:t>
            </a:r>
          </a:p>
          <a:p>
            <a:pPr marL="114300" indent="0">
              <a:buNone/>
            </a:pPr>
            <a:r>
              <a:rPr lang="fr-FR" sz="4800" dirty="0"/>
              <a:t>table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3B16087-B89C-42EA-8C62-33A700034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754BC330-8842-4A54-A448-50845C7B0CF3}"/>
              </a:ext>
            </a:extLst>
          </p:cNvPr>
          <p:cNvSpPr txBox="1">
            <a:spLocks/>
          </p:cNvSpPr>
          <p:nvPr/>
        </p:nvSpPr>
        <p:spPr>
          <a:xfrm>
            <a:off x="1326106" y="17446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lvl="0" indent="0">
              <a:buNone/>
              <a:defRPr/>
            </a:pPr>
            <a:r>
              <a:rPr lang="fr-FR" sz="4800" dirty="0">
                <a:solidFill>
                  <a:srgbClr val="000000"/>
                </a:solidFill>
              </a:rPr>
              <a:t>bleu</a:t>
            </a: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14300" lvl="0" indent="0">
              <a:buNone/>
              <a:defRPr/>
            </a:pPr>
            <a:r>
              <a:rPr lang="fr-FR" sz="4800" dirty="0">
                <a:solidFill>
                  <a:srgbClr val="000000"/>
                </a:solidFill>
              </a:rPr>
              <a:t>rouge</a:t>
            </a: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4800" dirty="0">
                <a:solidFill>
                  <a:srgbClr val="000000"/>
                </a:solidFill>
              </a:rPr>
              <a:t>beige</a:t>
            </a:r>
            <a:endParaRPr lang="fr-FR" sz="4800" dirty="0"/>
          </a:p>
          <a:p>
            <a:pPr marL="11430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7381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611708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bol</a:t>
            </a:r>
          </a:p>
          <a:p>
            <a:pPr marL="114300" indent="0">
              <a:buNone/>
            </a:pPr>
            <a:r>
              <a:rPr lang="fr-FR" sz="4800" dirty="0"/>
              <a:t>table</a:t>
            </a:r>
          </a:p>
          <a:p>
            <a:pPr marL="114300" indent="0">
              <a:buNone/>
            </a:pPr>
            <a:r>
              <a:rPr lang="fr-FR" sz="4800" dirty="0"/>
              <a:t>tasse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DB38ED9-D4B2-475B-831A-B0F8A8A248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0898C1B6-9CFA-4F40-A5D2-6D5E0A6C81E5}"/>
              </a:ext>
            </a:extLst>
          </p:cNvPr>
          <p:cNvSpPr txBox="1">
            <a:spLocks/>
          </p:cNvSpPr>
          <p:nvPr/>
        </p:nvSpPr>
        <p:spPr>
          <a:xfrm>
            <a:off x="1725600" y="1611708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lvl="0" indent="0">
              <a:buNone/>
              <a:defRPr/>
            </a:pPr>
            <a:r>
              <a:rPr lang="fr-FR" sz="4800" b="1" dirty="0">
                <a:solidFill>
                  <a:srgbClr val="000000"/>
                </a:solidFill>
              </a:rPr>
              <a:t>be</a:t>
            </a:r>
            <a:r>
              <a:rPr lang="fr-FR" sz="4800" dirty="0">
                <a:solidFill>
                  <a:srgbClr val="000000"/>
                </a:solidFill>
              </a:rPr>
              <a:t>ige</a:t>
            </a:r>
          </a:p>
          <a:p>
            <a:pPr marL="114300" lvl="0" indent="0">
              <a:buNone/>
              <a:defRPr/>
            </a:pPr>
            <a:r>
              <a:rPr lang="fr-FR" sz="4800" b="1" dirty="0">
                <a:solidFill>
                  <a:srgbClr val="000000"/>
                </a:solidFill>
              </a:rPr>
              <a:t>bl</a:t>
            </a:r>
            <a:r>
              <a:rPr lang="fr-FR" sz="4800" dirty="0">
                <a:solidFill>
                  <a:srgbClr val="000000"/>
                </a:solidFill>
              </a:rPr>
              <a:t>eu</a:t>
            </a:r>
            <a:endParaRPr kumimoji="0" lang="fr-FR" sz="4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/>
              <a:ea typeface="+mn-ea"/>
              <a:cs typeface="+mn-cs"/>
            </a:endParaRPr>
          </a:p>
          <a:p>
            <a:pPr marL="114300" lvl="0" indent="0">
              <a:buNone/>
              <a:defRPr/>
            </a:pPr>
            <a:r>
              <a:rPr lang="fr-FR" sz="4800" b="1" dirty="0">
                <a:solidFill>
                  <a:srgbClr val="000000"/>
                </a:solidFill>
              </a:rPr>
              <a:t>r</a:t>
            </a:r>
            <a:r>
              <a:rPr lang="fr-FR" sz="4800" dirty="0">
                <a:solidFill>
                  <a:srgbClr val="000000"/>
                </a:solidFill>
              </a:rPr>
              <a:t>ouge</a:t>
            </a:r>
            <a:endParaRPr lang="fr-FR" sz="4800" dirty="0"/>
          </a:p>
          <a:p>
            <a:pPr marL="11430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190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Classe dans l’ordre alphabétique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7446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tisane</a:t>
            </a:r>
          </a:p>
          <a:p>
            <a:pPr marL="114300" indent="0">
              <a:buNone/>
            </a:pPr>
            <a:r>
              <a:rPr lang="fr-FR" sz="4800" dirty="0"/>
              <a:t>thé</a:t>
            </a:r>
          </a:p>
          <a:p>
            <a:pPr marL="114300" indent="0">
              <a:buNone/>
            </a:pPr>
            <a:r>
              <a:rPr lang="fr-FR" sz="4800" dirty="0"/>
              <a:t>café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76ACE02-80E9-4870-B6E9-BB18B73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456DA45-6630-4AAF-9D6B-4601745DE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521C74E1-46D8-4341-81BF-DBA42F9776DB}"/>
              </a:ext>
            </a:extLst>
          </p:cNvPr>
          <p:cNvSpPr txBox="1">
            <a:spLocks/>
          </p:cNvSpPr>
          <p:nvPr/>
        </p:nvSpPr>
        <p:spPr>
          <a:xfrm>
            <a:off x="1450393" y="16880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main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pouce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pied</a:t>
            </a:r>
          </a:p>
          <a:p>
            <a:pPr marL="11430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047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064" y="1688062"/>
            <a:ext cx="4935583" cy="4351338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114300" indent="0">
              <a:buNone/>
            </a:pPr>
            <a:r>
              <a:rPr lang="fr-FR" sz="4800" dirty="0"/>
              <a:t>café</a:t>
            </a:r>
          </a:p>
          <a:p>
            <a:pPr marL="114300" indent="0">
              <a:buNone/>
            </a:pPr>
            <a:r>
              <a:rPr lang="fr-FR" sz="4800" dirty="0"/>
              <a:t>thé</a:t>
            </a:r>
          </a:p>
          <a:p>
            <a:pPr marL="114300" indent="0">
              <a:buNone/>
            </a:pPr>
            <a:r>
              <a:rPr lang="fr-FR" sz="4800" dirty="0"/>
              <a:t>tisane</a:t>
            </a:r>
          </a:p>
          <a:p>
            <a:pPr marL="0" indent="0">
              <a:buNone/>
            </a:pPr>
            <a:r>
              <a:rPr lang="fr-FR" sz="4400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3E1829E-128A-455C-BED4-D152AC0EC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0DCF2C9-11A5-4203-9331-582A12629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F38050AD-2753-4C17-82EF-F736F49613C3}"/>
              </a:ext>
            </a:extLst>
          </p:cNvPr>
          <p:cNvSpPr txBox="1">
            <a:spLocks/>
          </p:cNvSpPr>
          <p:nvPr/>
        </p:nvSpPr>
        <p:spPr>
          <a:xfrm>
            <a:off x="1494782" y="1688062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ain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pi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ed</a:t>
            </a:r>
          </a:p>
          <a:p>
            <a:pPr marL="114300" marR="0" lvl="0" indent="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po</a:t>
            </a:r>
            <a:r>
              <a:rPr kumimoji="0" lang="fr-FR" sz="4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uce</a:t>
            </a:r>
          </a:p>
          <a:p>
            <a:pPr marL="11430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79885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163</Words>
  <Application>Microsoft Office PowerPoint</Application>
  <PresentationFormat>Grand écran</PresentationFormat>
  <Paragraphs>129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Franklin Gothic Book</vt:lpstr>
      <vt:lpstr>Thème Office</vt:lpstr>
      <vt:lpstr>Rituel 4</vt:lpstr>
      <vt:lpstr>Classe dans l’ordre alphabétique : </vt:lpstr>
      <vt:lpstr>Correction</vt:lpstr>
      <vt:lpstr>Classe dans l’ordre alphabétique : </vt:lpstr>
      <vt:lpstr>Correction</vt:lpstr>
      <vt:lpstr>Classe dans l’ordre alphabétique : </vt:lpstr>
      <vt:lpstr>Correction</vt:lpstr>
      <vt:lpstr>Classe dans l’ordre alphabétique : </vt:lpstr>
      <vt:lpstr>Correction</vt:lpstr>
      <vt:lpstr>Classe dans l’ordre alphabétique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23</cp:revision>
  <dcterms:created xsi:type="dcterms:W3CDTF">2021-07-17T07:25:24Z</dcterms:created>
  <dcterms:modified xsi:type="dcterms:W3CDTF">2021-08-29T21:59:26Z</dcterms:modified>
</cp:coreProperties>
</file>