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  <p:sldId id="28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84" y="19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hyperlink" Target="https://www.ina.fr/ina-eclaire-actu/video/afe02002678/carnaval-du-mardi-gras-a-la-nouvelle-orlean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2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01896">
            <a:off x="-713784" y="222508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36B3005-2E2C-4FF6-BDB3-3F22B74ECF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46807" y="1009739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4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50740" y="1170301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Copie différée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9A2A19B-E19E-4B8E-85F3-DFA968608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8642" y="2680464"/>
            <a:ext cx="4413987" cy="300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148A2BF-01D1-4749-886E-D6EA351EF1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4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569" y="-43585"/>
            <a:ext cx="4559412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290177" y="1110199"/>
            <a:ext cx="5463646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au passé composé 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l’imparfait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161" y="2737117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9CDF55C-E4CB-488D-A6C5-B904F42430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4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838BFBD-2203-479A-8BAF-BA51F4CC39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FDCD876C-D875-4537-9478-BFEBA57DB52D}"/>
              </a:ext>
            </a:extLst>
          </p:cNvPr>
          <p:cNvSpPr txBox="1">
            <a:spLocks/>
          </p:cNvSpPr>
          <p:nvPr/>
        </p:nvSpPr>
        <p:spPr>
          <a:xfrm>
            <a:off x="5725463" y="301361"/>
            <a:ext cx="6779096" cy="635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dirty="0">
                <a:solidFill>
                  <a:srgbClr val="9563AA"/>
                </a:solidFill>
              </a:rPr>
              <a:t>Décrire une invention</a:t>
            </a:r>
          </a:p>
        </p:txBody>
      </p:sp>
      <p:pic>
        <p:nvPicPr>
          <p:cNvPr id="11" name="Espace réservé du contenu 6">
            <a:extLst>
              <a:ext uri="{FF2B5EF4-FFF2-40B4-BE49-F238E27FC236}">
                <a16:creationId xmlns:a16="http://schemas.microsoft.com/office/drawing/2014/main" id="{273A065C-5479-4636-9BD5-D178C9195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910" y="2538239"/>
            <a:ext cx="4542203" cy="3210296"/>
          </a:xfrm>
        </p:spPr>
      </p:pic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E9C0B768-FA36-41E4-84D9-1B7FD9A9E9D5}"/>
              </a:ext>
            </a:extLst>
          </p:cNvPr>
          <p:cNvSpPr txBox="1">
            <a:spLocks/>
          </p:cNvSpPr>
          <p:nvPr/>
        </p:nvSpPr>
        <p:spPr>
          <a:xfrm>
            <a:off x="6725651" y="1375803"/>
            <a:ext cx="4484216" cy="15187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Après avoir vu les vidéos, je décris une invention de Léonard de Vinci. </a:t>
            </a:r>
          </a:p>
        </p:txBody>
      </p:sp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2522" y="-12239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J’écris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442522" y="1079499"/>
            <a:ext cx="5463646" cy="149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J’enrichis mon texte sur la vidéo du carnaval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FD264-A8C0-4A4B-B7A5-6855B26107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446" y="2733839"/>
            <a:ext cx="2845552" cy="213263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656362AF-5C19-416E-98DB-2D2020C027FE}"/>
              </a:ext>
            </a:extLst>
          </p:cNvPr>
          <p:cNvSpPr txBox="1"/>
          <p:nvPr/>
        </p:nvSpPr>
        <p:spPr>
          <a:xfrm>
            <a:off x="2583466" y="5029123"/>
            <a:ext cx="198645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hlinkClick r:id="rId4"/>
              </a:rPr>
              <a:t>Archive INA</a:t>
            </a:r>
          </a:p>
          <a:p>
            <a:r>
              <a:rPr lang="fr-FR" sz="1050" dirty="0">
                <a:hlinkClick r:id="rId4"/>
              </a:rPr>
              <a:t>https://www.ina.fr/ina-eclaire-actu/video/afe02002678/carnaval-du-mardi-gras-a-la-nouvelle-orleans</a:t>
            </a:r>
            <a:r>
              <a:rPr lang="fr-FR" sz="1050" dirty="0"/>
              <a:t>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3B1951E-F39B-4460-9C5F-22A9C746476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4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7EDAF78-4065-4589-9003-C7F1D1F231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21EA7237-72F7-4338-8385-A6C39950AE2A}"/>
              </a:ext>
            </a:extLst>
          </p:cNvPr>
          <p:cNvSpPr txBox="1">
            <a:spLocks/>
          </p:cNvSpPr>
          <p:nvPr/>
        </p:nvSpPr>
        <p:spPr>
          <a:xfrm>
            <a:off x="5833534" y="228002"/>
            <a:ext cx="7139136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4000" b="1" dirty="0">
                <a:solidFill>
                  <a:srgbClr val="9563AA"/>
                </a:solidFill>
              </a:rPr>
              <a:t>Inventer une définition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7842CCBC-C344-4383-B791-F5FA6256D41C}"/>
              </a:ext>
            </a:extLst>
          </p:cNvPr>
          <p:cNvSpPr txBox="1">
            <a:spLocks/>
          </p:cNvSpPr>
          <p:nvPr/>
        </p:nvSpPr>
        <p:spPr>
          <a:xfrm>
            <a:off x="8162245" y="1751970"/>
            <a:ext cx="3322712" cy="36645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i="1" dirty="0"/>
              <a:t>Je dois inventer une définition d’un mot inconnu. Je précise la classe du mot, je peux même ajouter une phrase d’exemple.</a:t>
            </a:r>
          </a:p>
          <a:p>
            <a:endParaRPr lang="fr-FR" sz="2000" i="1" dirty="0"/>
          </a:p>
          <a:p>
            <a:endParaRPr lang="fr-FR" sz="2000" i="1" dirty="0"/>
          </a:p>
          <a:p>
            <a:endParaRPr lang="fr-FR" sz="2000" i="1" dirty="0"/>
          </a:p>
          <a:p>
            <a:endParaRPr lang="fr-FR" sz="2000" i="1" dirty="0"/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F392C317-9FF9-494E-9D3C-40043BA96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84220" y="4655833"/>
            <a:ext cx="1781702" cy="137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986" b="51325"/>
          <a:stretch/>
        </p:blipFill>
        <p:spPr>
          <a:xfrm>
            <a:off x="0" y="445982"/>
            <a:ext cx="426310" cy="551267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348029C8-7AC3-4687-AB4D-06910EF4E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4400" y="132099"/>
            <a:ext cx="8229600" cy="1143000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À quoi servira cette invention ?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902D98-DB65-47A6-BB18-9E49C1E3BD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468391"/>
            <a:ext cx="8229600" cy="11430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J’invente les utilisations possibles de cette invention dans le futur. Qui s’en servira ? Dans quelle situation ? Que permet-elle ? Je peux lui donner un nom.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62531E7E-987A-4711-82F9-C1701ADE4227}"/>
              </a:ext>
            </a:extLst>
          </p:cNvPr>
          <p:cNvSpPr txBox="1">
            <a:spLocks/>
          </p:cNvSpPr>
          <p:nvPr/>
        </p:nvSpPr>
        <p:spPr>
          <a:xfrm>
            <a:off x="88900" y="6229866"/>
            <a:ext cx="6851104" cy="559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000" i="1" dirty="0">
                <a:solidFill>
                  <a:srgbClr val="00B050"/>
                </a:solidFill>
              </a:rPr>
              <a:t>E4 Je produis un écrit répondant à une consigne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779ACDB-B644-4736-A774-97513F16AA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0"/>
          <a:stretch/>
        </p:blipFill>
        <p:spPr>
          <a:xfrm>
            <a:off x="5139654" y="3157678"/>
            <a:ext cx="3731296" cy="2763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80865CC-18B8-4FD6-8370-BABB713B1C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84" y="3549898"/>
            <a:ext cx="2564904" cy="256490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E5FE410-5A29-4572-89F3-C9A1BFD982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10" y="3530848"/>
            <a:ext cx="3888432" cy="214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655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207</Words>
  <Application>Microsoft Office PowerPoint</Application>
  <PresentationFormat>Grand écran</PresentationFormat>
  <Paragraphs>42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</vt:lpstr>
      <vt:lpstr>J’écris :</vt:lpstr>
      <vt:lpstr>À quoi servira cette invention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38</cp:revision>
  <dcterms:created xsi:type="dcterms:W3CDTF">2021-07-17T07:25:24Z</dcterms:created>
  <dcterms:modified xsi:type="dcterms:W3CDTF">2022-02-02T13:27:10Z</dcterms:modified>
</cp:coreProperties>
</file>