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81" r:id="rId3"/>
    <p:sldId id="270" r:id="rId4"/>
    <p:sldId id="282" r:id="rId5"/>
    <p:sldId id="272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C979"/>
    <a:srgbClr val="9563AA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sz="4400" dirty="0"/>
              <a:t>Semaine 3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28E01D8-5380-44FB-AE90-46DD1DB94D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12677" cy="181384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3E99CDE-05A2-4B12-A6E3-1699B809A2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801715" cy="18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sz="4400" b="1" dirty="0"/>
              <a:t>Je copie :</a:t>
            </a:r>
            <a:endParaRPr lang="fr-FR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728620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fr-FR" sz="2800" dirty="0"/>
          </a:p>
          <a:p>
            <a:pPr>
              <a:lnSpc>
                <a:spcPct val="150000"/>
              </a:lnSpc>
            </a:pPr>
            <a:r>
              <a:rPr lang="fr-FR" sz="4400" dirty="0">
                <a:latin typeface="Cursive standard" pitchFamily="2" charset="0"/>
              </a:rPr>
              <a:t> U, Y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374576" y="5784652"/>
            <a:ext cx="7931224" cy="44521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B4DB05D-CC27-40E4-857F-DB0CC217429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281"/>
          <a:stretch/>
        </p:blipFill>
        <p:spPr>
          <a:xfrm>
            <a:off x="0" y="445982"/>
            <a:ext cx="525061" cy="59270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35EB303-BCD1-45FC-95FD-5182C49E5D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0586" y="1950076"/>
            <a:ext cx="4431213" cy="295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140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22A920C-9654-44E2-B319-7EC1746FA743}"/>
              </a:ext>
            </a:extLst>
          </p:cNvPr>
          <p:cNvSpPr txBox="1">
            <a:spLocks/>
          </p:cNvSpPr>
          <p:nvPr/>
        </p:nvSpPr>
        <p:spPr>
          <a:xfrm>
            <a:off x="1578000" y="1032341"/>
            <a:ext cx="3816424" cy="538219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C, E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L, S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U, Y</a:t>
            </a: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0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B354D8C7-EFC7-4DDD-A448-3AD081C193A1}"/>
              </a:ext>
            </a:extLst>
          </p:cNvPr>
          <p:cNvSpPr txBox="1">
            <a:spLocks/>
          </p:cNvSpPr>
          <p:nvPr/>
        </p:nvSpPr>
        <p:spPr>
          <a:xfrm>
            <a:off x="1578000" y="180048"/>
            <a:ext cx="3008313" cy="70767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Je révise :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C50BE1B-F185-429F-B344-B4FA4A083E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281"/>
          <a:stretch/>
        </p:blipFill>
        <p:spPr>
          <a:xfrm>
            <a:off x="0" y="445982"/>
            <a:ext cx="525061" cy="59270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E969872-0B3B-44AA-8C47-BC209EFEC9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0586" y="1950076"/>
            <a:ext cx="4431213" cy="295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070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9F876942-332D-4195-9864-CCF5FA739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0289" y="306279"/>
            <a:ext cx="5035813" cy="779462"/>
          </a:xfrm>
        </p:spPr>
        <p:txBody>
          <a:bodyPr>
            <a:noAutofit/>
          </a:bodyPr>
          <a:lstStyle/>
          <a:p>
            <a:r>
              <a:rPr lang="fr-FR" sz="3600" b="1" dirty="0">
                <a:solidFill>
                  <a:srgbClr val="9EC979"/>
                </a:solidFill>
              </a:rPr>
              <a:t>J’écris une nouvelle page :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6B9D1ACA-804C-4568-8D60-A5DDE692182A}"/>
              </a:ext>
            </a:extLst>
          </p:cNvPr>
          <p:cNvSpPr txBox="1">
            <a:spLocks/>
          </p:cNvSpPr>
          <p:nvPr/>
        </p:nvSpPr>
        <p:spPr>
          <a:xfrm>
            <a:off x="1603234" y="4089132"/>
            <a:ext cx="3008313" cy="1192511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J’écris 2 ou 3 phrases pour raconter ce qui lui manquait </a:t>
            </a:r>
            <a:r>
              <a:rPr kumimoji="0" lang="fr-FR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sur Terre.</a:t>
            </a:r>
            <a:endParaRPr kumimoji="0" lang="fr-FR" sz="2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Espace réservé du texte 3">
            <a:extLst>
              <a:ext uri="{FF2B5EF4-FFF2-40B4-BE49-F238E27FC236}">
                <a16:creationId xmlns:a16="http://schemas.microsoft.com/office/drawing/2014/main" id="{7142A68D-E667-4DA6-A012-F6C2B24F23A4}"/>
              </a:ext>
            </a:extLst>
          </p:cNvPr>
          <p:cNvSpPr txBox="1">
            <a:spLocks/>
          </p:cNvSpPr>
          <p:nvPr/>
        </p:nvSpPr>
        <p:spPr>
          <a:xfrm>
            <a:off x="-1110693" y="5635415"/>
            <a:ext cx="8605736" cy="813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0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E4 Je produis un écrit répondant à une consigne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0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E5 J’améliore mes écrits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E5CDA362-0B78-47CA-B8A9-E23288AB80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100" t="33201" r="36613" b="24800"/>
          <a:stretch/>
        </p:blipFill>
        <p:spPr>
          <a:xfrm>
            <a:off x="1533051" y="1307373"/>
            <a:ext cx="3318249" cy="242798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538EDD11-CD5C-4AE1-A74B-2FB782A7A7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sp>
        <p:nvSpPr>
          <p:cNvPr id="20" name="Titre 1">
            <a:extLst>
              <a:ext uri="{FF2B5EF4-FFF2-40B4-BE49-F238E27FC236}">
                <a16:creationId xmlns:a16="http://schemas.microsoft.com/office/drawing/2014/main" id="{079CBF99-965C-4158-894B-342C03ECE80C}"/>
              </a:ext>
            </a:extLst>
          </p:cNvPr>
          <p:cNvSpPr txBox="1">
            <a:spLocks/>
          </p:cNvSpPr>
          <p:nvPr/>
        </p:nvSpPr>
        <p:spPr>
          <a:xfrm>
            <a:off x="7282793" y="355785"/>
            <a:ext cx="3645618" cy="7422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563AA"/>
                </a:solidFill>
              </a:rPr>
              <a:t>J’écris à l’imparfait</a:t>
            </a:r>
          </a:p>
        </p:txBody>
      </p:sp>
      <p:sp>
        <p:nvSpPr>
          <p:cNvPr id="21" name="Espace réservé du texte 3">
            <a:extLst>
              <a:ext uri="{FF2B5EF4-FFF2-40B4-BE49-F238E27FC236}">
                <a16:creationId xmlns:a16="http://schemas.microsoft.com/office/drawing/2014/main" id="{2FB44C79-9A44-42F1-A4E0-8181B8BF2810}"/>
              </a:ext>
            </a:extLst>
          </p:cNvPr>
          <p:cNvSpPr txBox="1">
            <a:spLocks/>
          </p:cNvSpPr>
          <p:nvPr/>
        </p:nvSpPr>
        <p:spPr>
          <a:xfrm>
            <a:off x="6640497" y="1559282"/>
            <a:ext cx="5159226" cy="420933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J’écris trois autres pages du livre </a:t>
            </a:r>
            <a:r>
              <a:rPr lang="fr-FR" i="1" u="sng" dirty="0"/>
              <a:t>Quand papa était petit, y avait des dinosaures</a:t>
            </a:r>
          </a:p>
          <a:p>
            <a:endParaRPr lang="fr-FR" sz="3500" dirty="0"/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r>
              <a:rPr lang="fr-FR" sz="2000" i="1" dirty="0">
                <a:solidFill>
                  <a:srgbClr val="00B050"/>
                </a:solidFill>
              </a:rPr>
              <a:t>E4 Je produis un écrit répondant à une consigne</a:t>
            </a:r>
          </a:p>
          <a:p>
            <a:r>
              <a:rPr lang="fr-FR" sz="2000" i="1" dirty="0">
                <a:solidFill>
                  <a:srgbClr val="00B050"/>
                </a:solidFill>
              </a:rPr>
              <a:t>C4 Je conjugue à l’imparfait.</a:t>
            </a:r>
          </a:p>
        </p:txBody>
      </p:sp>
    </p:spTree>
    <p:extLst>
      <p:ext uri="{BB962C8B-B14F-4D97-AF65-F5344CB8AC3E}">
        <p14:creationId xmlns:p14="http://schemas.microsoft.com/office/powerpoint/2010/main" val="3981704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Espace réservé du texte 3">
            <a:extLst>
              <a:ext uri="{FF2B5EF4-FFF2-40B4-BE49-F238E27FC236}">
                <a16:creationId xmlns:a16="http://schemas.microsoft.com/office/drawing/2014/main" id="{71754BCC-B6E4-4AD7-B4D7-8C21B66EB604}"/>
              </a:ext>
            </a:extLst>
          </p:cNvPr>
          <p:cNvSpPr txBox="1">
            <a:spLocks/>
          </p:cNvSpPr>
          <p:nvPr/>
        </p:nvSpPr>
        <p:spPr>
          <a:xfrm>
            <a:off x="363984" y="5823058"/>
            <a:ext cx="5279573" cy="813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0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E4 Je produis un écrit répondant à une consigne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0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E5 J’améliore mes écrits</a:t>
            </a: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3D4999EA-380D-4D4B-B869-05785C5B03A8}"/>
              </a:ext>
            </a:extLst>
          </p:cNvPr>
          <p:cNvSpPr txBox="1">
            <a:spLocks/>
          </p:cNvSpPr>
          <p:nvPr/>
        </p:nvSpPr>
        <p:spPr>
          <a:xfrm>
            <a:off x="956404" y="310574"/>
            <a:ext cx="4622324" cy="124208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Je fabrique  des phrases en utilisant des mots de la fiche « Autour du mot »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0ED64F9-FCC8-4A20-AB39-4407B803A252}"/>
              </a:ext>
            </a:extLst>
          </p:cNvPr>
          <p:cNvSpPr txBox="1"/>
          <p:nvPr/>
        </p:nvSpPr>
        <p:spPr>
          <a:xfrm>
            <a:off x="1177772" y="1256555"/>
            <a:ext cx="3816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phrases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 mots minimum de la fiche dans chaque phrase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89397096-965A-4CDB-AFE4-73B2BF87A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8591" y="3503324"/>
            <a:ext cx="3007106" cy="206557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FFB95C9-175E-4C3D-89F1-A63ABE41E4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sp>
        <p:nvSpPr>
          <p:cNvPr id="18" name="Titre 1">
            <a:extLst>
              <a:ext uri="{FF2B5EF4-FFF2-40B4-BE49-F238E27FC236}">
                <a16:creationId xmlns:a16="http://schemas.microsoft.com/office/drawing/2014/main" id="{D37EE588-38D1-466A-BFEF-5A84E5305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3164" y="331791"/>
            <a:ext cx="5339751" cy="1162050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563AA"/>
                </a:solidFill>
              </a:rPr>
              <a:t>Je copie une leçon</a:t>
            </a:r>
          </a:p>
        </p:txBody>
      </p:sp>
      <p:sp>
        <p:nvSpPr>
          <p:cNvPr id="19" name="Espace réservé du texte 3">
            <a:extLst>
              <a:ext uri="{FF2B5EF4-FFF2-40B4-BE49-F238E27FC236}">
                <a16:creationId xmlns:a16="http://schemas.microsoft.com/office/drawing/2014/main" id="{A6354BA5-9B21-48C1-8757-0DCF5DA4C808}"/>
              </a:ext>
            </a:extLst>
          </p:cNvPr>
          <p:cNvSpPr txBox="1">
            <a:spLocks/>
          </p:cNvSpPr>
          <p:nvPr/>
        </p:nvSpPr>
        <p:spPr>
          <a:xfrm>
            <a:off x="6471821" y="1689367"/>
            <a:ext cx="5171039" cy="4353347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Je copie une leçon de sciences, d’histoire ou géographie. </a:t>
            </a:r>
          </a:p>
          <a:p>
            <a:endParaRPr lang="fr-FR" dirty="0"/>
          </a:p>
          <a:p>
            <a:r>
              <a:rPr lang="fr-FR" dirty="0"/>
              <a:t>Je peux copier à l’ordinateur ou sur une feuille mes idées pour compléter </a:t>
            </a:r>
            <a:r>
              <a:rPr lang="fr-FR" i="1" u="sng" dirty="0"/>
              <a:t>Quand papa était petit…</a:t>
            </a:r>
            <a:r>
              <a:rPr lang="fr-FR" dirty="0"/>
              <a:t>, les afficher ou les relier. </a:t>
            </a:r>
            <a:endParaRPr lang="fr-FR" i="1" u="sng" dirty="0"/>
          </a:p>
          <a:p>
            <a:endParaRPr lang="fr-FR" sz="2000" dirty="0"/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r>
              <a:rPr lang="fr-FR" sz="2000" i="1" dirty="0">
                <a:solidFill>
                  <a:srgbClr val="00B050"/>
                </a:solidFill>
              </a:rPr>
              <a:t>E4 Je produis un écrit répondant à une consigne</a:t>
            </a:r>
          </a:p>
        </p:txBody>
      </p:sp>
    </p:spTree>
    <p:extLst>
      <p:ext uri="{BB962C8B-B14F-4D97-AF65-F5344CB8AC3E}">
        <p14:creationId xmlns:p14="http://schemas.microsoft.com/office/powerpoint/2010/main" val="173278469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198</Words>
  <Application>Microsoft Office PowerPoint</Application>
  <PresentationFormat>Grand écran</PresentationFormat>
  <Paragraphs>46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Cursive standard</vt:lpstr>
      <vt:lpstr>Thème Office</vt:lpstr>
      <vt:lpstr>Activités d’écriture</vt:lpstr>
      <vt:lpstr>Je copie :</vt:lpstr>
      <vt:lpstr>Présentation PowerPoint</vt:lpstr>
      <vt:lpstr>J’écris une nouvelle page :</vt:lpstr>
      <vt:lpstr>Je copie une leçon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24</cp:revision>
  <dcterms:created xsi:type="dcterms:W3CDTF">2021-07-17T07:25:24Z</dcterms:created>
  <dcterms:modified xsi:type="dcterms:W3CDTF">2021-08-29T18:18:44Z</dcterms:modified>
</cp:coreProperties>
</file>