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3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Identifier les pronoms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1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961" b="50077"/>
          <a:stretch/>
        </p:blipFill>
        <p:spPr>
          <a:xfrm>
            <a:off x="0" y="1"/>
            <a:ext cx="772357" cy="90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Remplace le groupe souligné</a:t>
            </a:r>
            <a:br>
              <a:rPr lang="fr-FR" b="1" dirty="0"/>
            </a:br>
            <a:r>
              <a:rPr lang="fr-FR" b="1" dirty="0"/>
              <a:t>par un pronom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u="sng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Toute la classe et moi</a:t>
            </a:r>
            <a:r>
              <a:rPr lang="fr-FR" sz="3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visiterons les châteaux de la Loire</a:t>
            </a:r>
            <a:r>
              <a:rPr lang="fr-FR" sz="36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fr-FR" sz="14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CDC6E3A-4E69-4117-A7A6-E9EFCB917C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77" b="48450"/>
          <a:stretch/>
        </p:blipFill>
        <p:spPr>
          <a:xfrm>
            <a:off x="0" y="445982"/>
            <a:ext cx="506027" cy="58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929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u="sng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Nous</a:t>
            </a:r>
            <a:r>
              <a:rPr lang="fr-FR" sz="3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visiterons les châteaux de la Loire.</a:t>
            </a:r>
            <a:r>
              <a:rPr lang="fr-FR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D99B040-B008-49F4-BB42-9CAADEB789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77" b="48450"/>
          <a:stretch/>
        </p:blipFill>
        <p:spPr>
          <a:xfrm>
            <a:off x="0" y="445982"/>
            <a:ext cx="506027" cy="58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518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Remplace le groupe souligné</a:t>
            </a:r>
            <a:br>
              <a:rPr lang="fr-FR" b="1" dirty="0"/>
            </a:br>
            <a:r>
              <a:rPr lang="fr-FR" b="1" dirty="0"/>
              <a:t>par un pronom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u="sng" dirty="0"/>
              <a:t>Tristan et Sacha </a:t>
            </a:r>
            <a:r>
              <a:rPr lang="fr-FR" sz="3600" dirty="0"/>
              <a:t>vont au cinéma.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77" b="48450"/>
          <a:stretch/>
        </p:blipFill>
        <p:spPr>
          <a:xfrm>
            <a:off x="0" y="445982"/>
            <a:ext cx="506027" cy="58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u="sng" dirty="0"/>
              <a:t>Ils </a:t>
            </a:r>
            <a:r>
              <a:rPr lang="fr-FR" sz="3600" dirty="0"/>
              <a:t>vont au cinéma.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6E0261-4500-4D24-8F85-8CD7D4621B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77" b="48450"/>
          <a:stretch/>
        </p:blipFill>
        <p:spPr>
          <a:xfrm>
            <a:off x="0" y="445982"/>
            <a:ext cx="506027" cy="58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Remplace le groupe souligné</a:t>
            </a:r>
            <a:br>
              <a:rPr lang="fr-FR" b="1" dirty="0"/>
            </a:br>
            <a:r>
              <a:rPr lang="fr-FR" b="1" dirty="0"/>
              <a:t>par un pronom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u="sng" dirty="0"/>
              <a:t>Bastien et toi</a:t>
            </a:r>
            <a:r>
              <a:rPr lang="fr-FR" sz="3600" dirty="0"/>
              <a:t> écrivez à Laure. </a:t>
            </a:r>
            <a:endParaRPr lang="fr-FR" sz="3200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C9254E0-BA73-42FD-A3F9-E1122125FA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77" b="48450"/>
          <a:stretch/>
        </p:blipFill>
        <p:spPr>
          <a:xfrm>
            <a:off x="0" y="445982"/>
            <a:ext cx="506027" cy="58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96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u="sng" dirty="0"/>
              <a:t>Vous</a:t>
            </a:r>
            <a:r>
              <a:rPr lang="fr-FR" sz="3600" dirty="0"/>
              <a:t> écrivez à Laure. </a:t>
            </a:r>
            <a:endParaRPr lang="fr-FR" sz="3200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71968E7-3E70-4152-9DB2-B36B661577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77" b="48450"/>
          <a:stretch/>
        </p:blipFill>
        <p:spPr>
          <a:xfrm>
            <a:off x="0" y="445982"/>
            <a:ext cx="506027" cy="58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84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Remplace le groupe souligné</a:t>
            </a:r>
            <a:br>
              <a:rPr lang="fr-FR" b="1" dirty="0"/>
            </a:br>
            <a:r>
              <a:rPr lang="fr-FR" b="1" dirty="0"/>
              <a:t>par un pronom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u="sng" dirty="0"/>
              <a:t>Les chaussures de tennis </a:t>
            </a:r>
            <a:r>
              <a:rPr lang="fr-FR" sz="3600" dirty="0"/>
              <a:t>ont des lacets.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EF47CB7-A4BA-4088-A177-1BA9EFECD1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77" b="48450"/>
          <a:stretch/>
        </p:blipFill>
        <p:spPr>
          <a:xfrm>
            <a:off x="0" y="445982"/>
            <a:ext cx="506027" cy="58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633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u="sng" dirty="0"/>
              <a:t>Elles </a:t>
            </a:r>
            <a:r>
              <a:rPr lang="fr-FR" sz="3600" dirty="0"/>
              <a:t>ont des lacets.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A4D1884-65F9-4857-8476-6EE6E90666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77" b="48450"/>
          <a:stretch/>
        </p:blipFill>
        <p:spPr>
          <a:xfrm>
            <a:off x="0" y="445982"/>
            <a:ext cx="506027" cy="58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972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Remplace le groupe souligné</a:t>
            </a:r>
            <a:br>
              <a:rPr lang="fr-FR" b="1" dirty="0"/>
            </a:br>
            <a:r>
              <a:rPr lang="fr-FR" b="1" dirty="0"/>
              <a:t>par un pronom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u="sng" dirty="0"/>
              <a:t>Loïc et moi </a:t>
            </a:r>
            <a:r>
              <a:rPr lang="fr-FR" sz="3600" dirty="0"/>
              <a:t>adorons manger au restaurant.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F0C2D0B-5F11-46A6-9379-00C21DCEDA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77" b="48450"/>
          <a:stretch/>
        </p:blipFill>
        <p:spPr>
          <a:xfrm>
            <a:off x="0" y="445982"/>
            <a:ext cx="506027" cy="58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446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u="sng" dirty="0"/>
              <a:t>Nous</a:t>
            </a:r>
            <a:r>
              <a:rPr lang="fr-FR" sz="3600" dirty="0"/>
              <a:t> adorons manger au restaurant.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E758E33-F01D-4644-9810-8B2CE871D6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77" b="48450"/>
          <a:stretch/>
        </p:blipFill>
        <p:spPr>
          <a:xfrm>
            <a:off x="0" y="445982"/>
            <a:ext cx="506027" cy="58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5231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170</Words>
  <Application>Microsoft Office PowerPoint</Application>
  <PresentationFormat>Grand écran</PresentationFormat>
  <Paragraphs>54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3</vt:lpstr>
      <vt:lpstr>Remplace le groupe souligné par un pronom : </vt:lpstr>
      <vt:lpstr>Correction</vt:lpstr>
      <vt:lpstr>Remplace le groupe souligné par un pronom : </vt:lpstr>
      <vt:lpstr>Correction</vt:lpstr>
      <vt:lpstr>Remplace le groupe souligné par un pronom : </vt:lpstr>
      <vt:lpstr>Correction</vt:lpstr>
      <vt:lpstr>Remplace le groupe souligné par un pronom : </vt:lpstr>
      <vt:lpstr>Correction</vt:lpstr>
      <vt:lpstr>Remplace le groupe souligné par un pronom :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21</cp:revision>
  <dcterms:created xsi:type="dcterms:W3CDTF">2021-07-17T07:25:24Z</dcterms:created>
  <dcterms:modified xsi:type="dcterms:W3CDTF">2021-10-24T15:24:43Z</dcterms:modified>
</cp:coreProperties>
</file>