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8" r:id="rId3"/>
    <p:sldId id="277" r:id="rId4"/>
    <p:sldId id="268" r:id="rId5"/>
    <p:sldId id="270" r:id="rId6"/>
    <p:sldId id="269" r:id="rId7"/>
    <p:sldId id="271" r:id="rId8"/>
    <p:sldId id="272" r:id="rId9"/>
    <p:sldId id="273" r:id="rId10"/>
    <p:sldId id="274" r:id="rId11"/>
    <p:sldId id="275" r:id="rId12"/>
    <p:sldId id="276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B794"/>
    <a:srgbClr val="9563AA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36" y="1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3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40516"/>
            <a:ext cx="9144000" cy="1655762"/>
          </a:xfrm>
        </p:spPr>
        <p:txBody>
          <a:bodyPr>
            <a:normAutofit/>
          </a:bodyPr>
          <a:lstStyle/>
          <a:p>
            <a:r>
              <a:rPr lang="fr-FR" sz="4400" dirty="0"/>
              <a:t>Hyperonyme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3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6AC296C-5324-4A02-9A93-4B43FD562C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588"/>
          <a:stretch/>
        </p:blipFill>
        <p:spPr>
          <a:xfrm>
            <a:off x="0" y="1"/>
            <a:ext cx="812677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Outils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Picture 2" descr="Outils, Construire, Artisanat, Réparation, Équipement">
            <a:extLst>
              <a:ext uri="{FF2B5EF4-FFF2-40B4-BE49-F238E27FC236}">
                <a16:creationId xmlns:a16="http://schemas.microsoft.com/office/drawing/2014/main" id="{2551FC1E-8C9A-4C26-873D-9C6388952C4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826" y="2002294"/>
            <a:ext cx="6076780" cy="405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64FB7AEF-D526-8BE4-870A-608C164EC1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460"/>
          <a:stretch/>
        </p:blipFill>
        <p:spPr>
          <a:xfrm>
            <a:off x="0" y="445982"/>
            <a:ext cx="507432" cy="56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7680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504" y="-22490"/>
            <a:ext cx="9423400" cy="1325563"/>
          </a:xfrm>
        </p:spPr>
        <p:txBody>
          <a:bodyPr/>
          <a:lstStyle/>
          <a:p>
            <a:r>
              <a:rPr lang="fr-FR" b="1" dirty="0"/>
              <a:t>Quel est le titre de la liste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graphicFrame>
        <p:nvGraphicFramePr>
          <p:cNvPr id="13" name="Tableau 6">
            <a:extLst>
              <a:ext uri="{FF2B5EF4-FFF2-40B4-BE49-F238E27FC236}">
                <a16:creationId xmlns:a16="http://schemas.microsoft.com/office/drawing/2014/main" id="{2AB39F0B-A2D0-407A-8035-92DCB7AB41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3281446"/>
              </p:ext>
            </p:extLst>
          </p:nvPr>
        </p:nvGraphicFramePr>
        <p:xfrm>
          <a:off x="1574572" y="1578538"/>
          <a:ext cx="4521428" cy="3916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1428">
                  <a:extLst>
                    <a:ext uri="{9D8B030D-6E8A-4147-A177-3AD203B41FA5}">
                      <a16:colId xmlns:a16="http://schemas.microsoft.com/office/drawing/2014/main" val="2617913726"/>
                    </a:ext>
                  </a:extLst>
                </a:gridCol>
              </a:tblGrid>
              <a:tr h="652765">
                <a:tc>
                  <a:txBody>
                    <a:bodyPr/>
                    <a:lstStyle/>
                    <a:p>
                      <a:pPr algn="ctr"/>
                      <a:r>
                        <a:rPr lang="fr-FR" sz="3200" dirty="0"/>
                        <a:t>CM1</a:t>
                      </a:r>
                    </a:p>
                  </a:txBody>
                  <a:tcPr>
                    <a:solidFill>
                      <a:srgbClr val="9563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491261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If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41389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Bouleau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90415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Peuplier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93648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Hêtre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710284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Chêne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198419"/>
                  </a:ext>
                </a:extLst>
              </a:tr>
            </a:tbl>
          </a:graphicData>
        </a:graphic>
      </p:graphicFrame>
      <p:pic>
        <p:nvPicPr>
          <p:cNvPr id="3" name="Image 2">
            <a:extLst>
              <a:ext uri="{FF2B5EF4-FFF2-40B4-BE49-F238E27FC236}">
                <a16:creationId xmlns:a16="http://schemas.microsoft.com/office/drawing/2014/main" id="{30C69BE0-4C90-5F59-55B5-BBAE2E3DF3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460"/>
          <a:stretch/>
        </p:blipFill>
        <p:spPr>
          <a:xfrm>
            <a:off x="0" y="445982"/>
            <a:ext cx="507432" cy="56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460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graphicFrame>
        <p:nvGraphicFramePr>
          <p:cNvPr id="13" name="Tableau 6">
            <a:extLst>
              <a:ext uri="{FF2B5EF4-FFF2-40B4-BE49-F238E27FC236}">
                <a16:creationId xmlns:a16="http://schemas.microsoft.com/office/drawing/2014/main" id="{9A50A52F-5669-4862-AEB7-3F5B1DE8B7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6389717"/>
              </p:ext>
            </p:extLst>
          </p:nvPr>
        </p:nvGraphicFramePr>
        <p:xfrm>
          <a:off x="1574572" y="1578538"/>
          <a:ext cx="4521428" cy="3916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1428">
                  <a:extLst>
                    <a:ext uri="{9D8B030D-6E8A-4147-A177-3AD203B41FA5}">
                      <a16:colId xmlns:a16="http://schemas.microsoft.com/office/drawing/2014/main" val="2617913726"/>
                    </a:ext>
                  </a:extLst>
                </a:gridCol>
              </a:tblGrid>
              <a:tr h="652765">
                <a:tc>
                  <a:txBody>
                    <a:bodyPr/>
                    <a:lstStyle/>
                    <a:p>
                      <a:pPr algn="ctr"/>
                      <a:r>
                        <a:rPr lang="fr-FR" sz="3200" dirty="0"/>
                        <a:t>Arbres</a:t>
                      </a:r>
                    </a:p>
                  </a:txBody>
                  <a:tcPr>
                    <a:solidFill>
                      <a:srgbClr val="9563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491261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If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41389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Bouleau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90415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Peuplier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93648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Hêtre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710284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Chêne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198419"/>
                  </a:ext>
                </a:extLst>
              </a:tr>
            </a:tbl>
          </a:graphicData>
        </a:graphic>
      </p:graphicFrame>
      <p:pic>
        <p:nvPicPr>
          <p:cNvPr id="3" name="Image 2">
            <a:extLst>
              <a:ext uri="{FF2B5EF4-FFF2-40B4-BE49-F238E27FC236}">
                <a16:creationId xmlns:a16="http://schemas.microsoft.com/office/drawing/2014/main" id="{634C8AA6-CE59-8460-26F1-810A46A7B6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460"/>
          <a:stretch/>
        </p:blipFill>
        <p:spPr>
          <a:xfrm>
            <a:off x="0" y="445982"/>
            <a:ext cx="507432" cy="56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361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460"/>
          <a:stretch/>
        </p:blipFill>
        <p:spPr>
          <a:xfrm>
            <a:off x="0" y="445982"/>
            <a:ext cx="507432" cy="561066"/>
          </a:xfrm>
          <a:prstGeom prst="rect">
            <a:avLst/>
          </a:prstGeom>
        </p:spPr>
      </p:pic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7F2673C0-A7BE-E154-96D7-77587463DA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409" y="1303073"/>
            <a:ext cx="8288793" cy="4664268"/>
          </a:xfrm>
        </p:spPr>
      </p:pic>
      <p:sp>
        <p:nvSpPr>
          <p:cNvPr id="9" name="Titre 8">
            <a:extLst>
              <a:ext uri="{FF2B5EF4-FFF2-40B4-BE49-F238E27FC236}">
                <a16:creationId xmlns:a16="http://schemas.microsoft.com/office/drawing/2014/main" id="{5B60B3EF-DE10-3A43-6AC4-18107834E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0885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504" y="-22490"/>
            <a:ext cx="9423400" cy="1325563"/>
          </a:xfrm>
        </p:spPr>
        <p:txBody>
          <a:bodyPr/>
          <a:lstStyle/>
          <a:p>
            <a:r>
              <a:rPr lang="fr-FR" b="1" dirty="0"/>
              <a:t>Quel est le titre de la liste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460"/>
          <a:stretch/>
        </p:blipFill>
        <p:spPr>
          <a:xfrm>
            <a:off x="0" y="445982"/>
            <a:ext cx="507432" cy="561066"/>
          </a:xfrm>
          <a:prstGeom prst="rect">
            <a:avLst/>
          </a:prstGeom>
        </p:spPr>
      </p:pic>
      <p:graphicFrame>
        <p:nvGraphicFramePr>
          <p:cNvPr id="13" name="Tableau 6">
            <a:extLst>
              <a:ext uri="{FF2B5EF4-FFF2-40B4-BE49-F238E27FC236}">
                <a16:creationId xmlns:a16="http://schemas.microsoft.com/office/drawing/2014/main" id="{2AB39F0B-A2D0-407A-8035-92DCB7AB41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4746746"/>
              </p:ext>
            </p:extLst>
          </p:nvPr>
        </p:nvGraphicFramePr>
        <p:xfrm>
          <a:off x="1574572" y="1578538"/>
          <a:ext cx="4521428" cy="3916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1428">
                  <a:extLst>
                    <a:ext uri="{9D8B030D-6E8A-4147-A177-3AD203B41FA5}">
                      <a16:colId xmlns:a16="http://schemas.microsoft.com/office/drawing/2014/main" val="2617913726"/>
                    </a:ext>
                  </a:extLst>
                </a:gridCol>
              </a:tblGrid>
              <a:tr h="652765">
                <a:tc>
                  <a:txBody>
                    <a:bodyPr/>
                    <a:lstStyle/>
                    <a:p>
                      <a:pPr algn="ctr"/>
                      <a:r>
                        <a:rPr lang="fr-FR" sz="3200" dirty="0"/>
                        <a:t>CM1</a:t>
                      </a:r>
                    </a:p>
                  </a:txBody>
                  <a:tcPr>
                    <a:solidFill>
                      <a:srgbClr val="9563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491261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Paléontologue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41389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Kinésithérapeute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90415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Informaticien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93648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Décorateur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710284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Infirmière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1984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908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graphicFrame>
        <p:nvGraphicFramePr>
          <p:cNvPr id="13" name="Tableau 6">
            <a:extLst>
              <a:ext uri="{FF2B5EF4-FFF2-40B4-BE49-F238E27FC236}">
                <a16:creationId xmlns:a16="http://schemas.microsoft.com/office/drawing/2014/main" id="{9A50A52F-5669-4862-AEB7-3F5B1DE8B7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4687279"/>
              </p:ext>
            </p:extLst>
          </p:nvPr>
        </p:nvGraphicFramePr>
        <p:xfrm>
          <a:off x="1574572" y="1578538"/>
          <a:ext cx="4521428" cy="3916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1428">
                  <a:extLst>
                    <a:ext uri="{9D8B030D-6E8A-4147-A177-3AD203B41FA5}">
                      <a16:colId xmlns:a16="http://schemas.microsoft.com/office/drawing/2014/main" val="2617913726"/>
                    </a:ext>
                  </a:extLst>
                </a:gridCol>
              </a:tblGrid>
              <a:tr h="652765">
                <a:tc>
                  <a:txBody>
                    <a:bodyPr/>
                    <a:lstStyle/>
                    <a:p>
                      <a:pPr algn="ctr"/>
                      <a:r>
                        <a:rPr lang="fr-FR" sz="3200" dirty="0"/>
                        <a:t>Métiers</a:t>
                      </a:r>
                    </a:p>
                  </a:txBody>
                  <a:tcPr>
                    <a:solidFill>
                      <a:srgbClr val="9563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491261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Paléontologue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41389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Kinésithérapeute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90415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Informaticien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93648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Décorateur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710284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Infirmière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198419"/>
                  </a:ext>
                </a:extLst>
              </a:tr>
            </a:tbl>
          </a:graphicData>
        </a:graphic>
      </p:graphicFrame>
      <p:pic>
        <p:nvPicPr>
          <p:cNvPr id="3" name="Image 2">
            <a:extLst>
              <a:ext uri="{FF2B5EF4-FFF2-40B4-BE49-F238E27FC236}">
                <a16:creationId xmlns:a16="http://schemas.microsoft.com/office/drawing/2014/main" id="{7EC01861-223B-2EBC-DDAF-25173EBF1B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460"/>
          <a:stretch/>
        </p:blipFill>
        <p:spPr>
          <a:xfrm>
            <a:off x="0" y="445982"/>
            <a:ext cx="507432" cy="56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11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504" y="-22490"/>
            <a:ext cx="9423400" cy="1325563"/>
          </a:xfrm>
        </p:spPr>
        <p:txBody>
          <a:bodyPr/>
          <a:lstStyle/>
          <a:p>
            <a:r>
              <a:rPr lang="fr-FR" b="1" dirty="0"/>
              <a:t>Quel est le titre de la liste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3" name="Picture 2" descr="Instruments De Musique, La Musique, Guitare">
            <a:extLst>
              <a:ext uri="{FF2B5EF4-FFF2-40B4-BE49-F238E27FC236}">
                <a16:creationId xmlns:a16="http://schemas.microsoft.com/office/drawing/2014/main" id="{D4BC5610-23BE-45B7-879B-D8D10D290DE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0" t="16107" r="26467" b="1610"/>
          <a:stretch/>
        </p:blipFill>
        <p:spPr bwMode="auto">
          <a:xfrm>
            <a:off x="2979359" y="1303073"/>
            <a:ext cx="5868842" cy="525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2FC173D-6210-05D1-551A-AA8AFA2F646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460"/>
          <a:stretch/>
        </p:blipFill>
        <p:spPr>
          <a:xfrm>
            <a:off x="0" y="445982"/>
            <a:ext cx="507432" cy="56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615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Instruments de musique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13B794"/>
                </a:solidFill>
              </a:rPr>
              <a:t>CM2 :</a:t>
            </a:r>
          </a:p>
          <a:p>
            <a:endParaRPr lang="fr-FR" dirty="0"/>
          </a:p>
          <a:p>
            <a:r>
              <a:rPr lang="fr-FR" sz="3600" dirty="0"/>
              <a:t>Texte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9" name="Picture 2" descr="Instruments De Musique, La Musique, Guitare">
            <a:extLst>
              <a:ext uri="{FF2B5EF4-FFF2-40B4-BE49-F238E27FC236}">
                <a16:creationId xmlns:a16="http://schemas.microsoft.com/office/drawing/2014/main" id="{09C25265-DE0E-4161-9F15-F61FC44722D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0" t="16107" r="26467" b="1610"/>
          <a:stretch/>
        </p:blipFill>
        <p:spPr bwMode="auto">
          <a:xfrm>
            <a:off x="2979359" y="1303073"/>
            <a:ext cx="5868842" cy="5251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8B81710-506C-F630-A67B-75DEEB262CE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460"/>
          <a:stretch/>
        </p:blipFill>
        <p:spPr>
          <a:xfrm>
            <a:off x="0" y="445982"/>
            <a:ext cx="507432" cy="56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123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504" y="-22490"/>
            <a:ext cx="9423400" cy="1325563"/>
          </a:xfrm>
        </p:spPr>
        <p:txBody>
          <a:bodyPr/>
          <a:lstStyle/>
          <a:p>
            <a:r>
              <a:rPr lang="fr-FR" b="1" dirty="0"/>
              <a:t>Quel est le titre de la liste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graphicFrame>
        <p:nvGraphicFramePr>
          <p:cNvPr id="13" name="Tableau 6">
            <a:extLst>
              <a:ext uri="{FF2B5EF4-FFF2-40B4-BE49-F238E27FC236}">
                <a16:creationId xmlns:a16="http://schemas.microsoft.com/office/drawing/2014/main" id="{2AB39F0B-A2D0-407A-8035-92DCB7AB41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0957941"/>
              </p:ext>
            </p:extLst>
          </p:nvPr>
        </p:nvGraphicFramePr>
        <p:xfrm>
          <a:off x="1574572" y="1578538"/>
          <a:ext cx="4521428" cy="3916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1428">
                  <a:extLst>
                    <a:ext uri="{9D8B030D-6E8A-4147-A177-3AD203B41FA5}">
                      <a16:colId xmlns:a16="http://schemas.microsoft.com/office/drawing/2014/main" val="2617913726"/>
                    </a:ext>
                  </a:extLst>
                </a:gridCol>
              </a:tblGrid>
              <a:tr h="652765">
                <a:tc>
                  <a:txBody>
                    <a:bodyPr/>
                    <a:lstStyle/>
                    <a:p>
                      <a:pPr algn="ctr"/>
                      <a:r>
                        <a:rPr lang="fr-FR" sz="3200" dirty="0"/>
                        <a:t>CM1</a:t>
                      </a:r>
                    </a:p>
                  </a:txBody>
                  <a:tcPr>
                    <a:solidFill>
                      <a:srgbClr val="9563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491261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Albatros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41389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Pigeon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90415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Canari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93648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Colibri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710284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Rouge-gorge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198419"/>
                  </a:ext>
                </a:extLst>
              </a:tr>
            </a:tbl>
          </a:graphicData>
        </a:graphic>
      </p:graphicFrame>
      <p:pic>
        <p:nvPicPr>
          <p:cNvPr id="3" name="Image 2">
            <a:extLst>
              <a:ext uri="{FF2B5EF4-FFF2-40B4-BE49-F238E27FC236}">
                <a16:creationId xmlns:a16="http://schemas.microsoft.com/office/drawing/2014/main" id="{3CD0D33A-C635-4EA0-C35E-34A0F22606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460"/>
          <a:stretch/>
        </p:blipFill>
        <p:spPr>
          <a:xfrm>
            <a:off x="0" y="445982"/>
            <a:ext cx="507432" cy="56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426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graphicFrame>
        <p:nvGraphicFramePr>
          <p:cNvPr id="13" name="Tableau 6">
            <a:extLst>
              <a:ext uri="{FF2B5EF4-FFF2-40B4-BE49-F238E27FC236}">
                <a16:creationId xmlns:a16="http://schemas.microsoft.com/office/drawing/2014/main" id="{9A50A52F-5669-4862-AEB7-3F5B1DE8B7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6573327"/>
              </p:ext>
            </p:extLst>
          </p:nvPr>
        </p:nvGraphicFramePr>
        <p:xfrm>
          <a:off x="1574572" y="1578538"/>
          <a:ext cx="4521428" cy="3916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1428">
                  <a:extLst>
                    <a:ext uri="{9D8B030D-6E8A-4147-A177-3AD203B41FA5}">
                      <a16:colId xmlns:a16="http://schemas.microsoft.com/office/drawing/2014/main" val="2617913726"/>
                    </a:ext>
                  </a:extLst>
                </a:gridCol>
              </a:tblGrid>
              <a:tr h="652765">
                <a:tc>
                  <a:txBody>
                    <a:bodyPr/>
                    <a:lstStyle/>
                    <a:p>
                      <a:pPr algn="ctr"/>
                      <a:r>
                        <a:rPr lang="fr-FR" sz="3200" dirty="0"/>
                        <a:t>Oiseaux</a:t>
                      </a:r>
                    </a:p>
                  </a:txBody>
                  <a:tcPr>
                    <a:solidFill>
                      <a:srgbClr val="9563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491261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Albatros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41389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Pigeon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90415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Canari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936482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Colibri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710284"/>
                  </a:ext>
                </a:extLst>
              </a:tr>
              <a:tr h="652765">
                <a:tc>
                  <a:txBody>
                    <a:bodyPr/>
                    <a:lstStyle/>
                    <a:p>
                      <a:r>
                        <a:rPr lang="fr-FR" sz="2800" dirty="0"/>
                        <a:t>Rouge-gorge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198419"/>
                  </a:ext>
                </a:extLst>
              </a:tr>
            </a:tbl>
          </a:graphicData>
        </a:graphic>
      </p:graphicFrame>
      <p:pic>
        <p:nvPicPr>
          <p:cNvPr id="3" name="Image 2">
            <a:extLst>
              <a:ext uri="{FF2B5EF4-FFF2-40B4-BE49-F238E27FC236}">
                <a16:creationId xmlns:a16="http://schemas.microsoft.com/office/drawing/2014/main" id="{07DA457F-D0EB-306E-32C4-5AEBF67FC5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460"/>
          <a:stretch/>
        </p:blipFill>
        <p:spPr>
          <a:xfrm>
            <a:off x="0" y="445982"/>
            <a:ext cx="507432" cy="56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8316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3504" y="-22490"/>
            <a:ext cx="9423400" cy="1325563"/>
          </a:xfrm>
        </p:spPr>
        <p:txBody>
          <a:bodyPr/>
          <a:lstStyle/>
          <a:p>
            <a:r>
              <a:rPr lang="fr-FR" b="1" dirty="0"/>
              <a:t>Quel est le titre de la liste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Picture 2" descr="Outils, Construire, Artisanat, Réparation, Équipement">
            <a:extLst>
              <a:ext uri="{FF2B5EF4-FFF2-40B4-BE49-F238E27FC236}">
                <a16:creationId xmlns:a16="http://schemas.microsoft.com/office/drawing/2014/main" id="{EEC518CC-699E-475A-BEA5-880ED2E071E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826" y="2002294"/>
            <a:ext cx="6076780" cy="405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6D693B1-D1D9-3019-454F-4C2D12EBFD8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460"/>
          <a:stretch/>
        </p:blipFill>
        <p:spPr>
          <a:xfrm>
            <a:off x="0" y="445982"/>
            <a:ext cx="507432" cy="56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5409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115</Words>
  <Application>Microsoft Office PowerPoint</Application>
  <PresentationFormat>Grand écran</PresentationFormat>
  <Paragraphs>64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Thème Office</vt:lpstr>
      <vt:lpstr>Rituel 3</vt:lpstr>
      <vt:lpstr>Présentation PowerPoint</vt:lpstr>
      <vt:lpstr>Quel est le titre de la liste ? </vt:lpstr>
      <vt:lpstr>Correction</vt:lpstr>
      <vt:lpstr>Quel est le titre de la liste ? </vt:lpstr>
      <vt:lpstr>Instruments de musique</vt:lpstr>
      <vt:lpstr>Quel est le titre de la liste ? </vt:lpstr>
      <vt:lpstr>Correction</vt:lpstr>
      <vt:lpstr>Quel est le titre de la liste ? </vt:lpstr>
      <vt:lpstr>Outils</vt:lpstr>
      <vt:lpstr>Quel est le titre de la liste ? 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22</cp:revision>
  <dcterms:created xsi:type="dcterms:W3CDTF">2021-07-17T07:25:24Z</dcterms:created>
  <dcterms:modified xsi:type="dcterms:W3CDTF">2022-08-25T09:11:41Z</dcterms:modified>
</cp:coreProperties>
</file>