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74" r:id="rId4"/>
    <p:sldId id="275" r:id="rId5"/>
    <p:sldId id="276" r:id="rId6"/>
    <p:sldId id="277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979"/>
    <a:srgbClr val="9563AA"/>
    <a:srgbClr val="FFFFFF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86197"/>
            <a:ext cx="9144000" cy="1655762"/>
          </a:xfrm>
        </p:spPr>
        <p:txBody>
          <a:bodyPr/>
          <a:lstStyle/>
          <a:p>
            <a:r>
              <a:rPr lang="fr-FR" sz="4400" dirty="0"/>
              <a:t>Semaine 4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9DE6A8F-3CBA-43A2-B2B3-60972B4A2F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205846" y="6181547"/>
            <a:ext cx="5720580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 E2 Je copie efficacement 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13A30FBD-C4AF-49D6-A9EA-AD6842888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sz="4400" b="1" dirty="0">
                <a:solidFill>
                  <a:srgbClr val="9EC979"/>
                </a:solidFill>
              </a:rPr>
              <a:t>Je copie :</a:t>
            </a:r>
            <a:endParaRPr lang="fr-FR" b="1" dirty="0">
              <a:solidFill>
                <a:srgbClr val="9EC979"/>
              </a:solidFill>
            </a:endParaRP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F108C2D-52D6-4545-9A00-E6D9D8392E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67888"/>
            <a:ext cx="5720580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fr-FR" sz="2800" dirty="0">
                <a:solidFill>
                  <a:srgbClr val="9FC77E"/>
                </a:solidFill>
              </a:rPr>
              <a:t>CE2</a:t>
            </a:r>
            <a:r>
              <a:rPr lang="fr-FR" sz="2800" dirty="0"/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800" dirty="0"/>
              <a:t>Je me rappelle : j’essaie de repérer les groupes de mots qui vont bien ensemble pour les copier d’un bloc.</a:t>
            </a:r>
          </a:p>
          <a:p>
            <a:pPr>
              <a:lnSpc>
                <a:spcPct val="100000"/>
              </a:lnSpc>
            </a:pPr>
            <a:endParaRPr lang="fr-FR" dirty="0">
              <a:latin typeface="Cursive standard" pitchFamily="2" charset="0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73C45ACA-13D3-45FE-9A17-E79E0B279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384" y="3209474"/>
            <a:ext cx="1713749" cy="2380638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B10CF9C1-CDB8-4C13-9A1F-CB68437A1A4B}"/>
              </a:ext>
            </a:extLst>
          </p:cNvPr>
          <p:cNvSpPr txBox="1"/>
          <p:nvPr/>
        </p:nvSpPr>
        <p:spPr>
          <a:xfrm>
            <a:off x="1095741" y="3209474"/>
            <a:ext cx="38164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ð"/>
            </a:pPr>
            <a:r>
              <a:rPr lang="fr-FR" sz="3600" dirty="0">
                <a:sym typeface="Wingdings" panose="05000000000000000000" pitchFamily="2" charset="2"/>
              </a:rPr>
              <a:t>Préparer </a:t>
            </a:r>
          </a:p>
          <a:p>
            <a:r>
              <a:rPr lang="fr-FR" sz="3600" dirty="0">
                <a:sym typeface="Wingdings" panose="05000000000000000000" pitchFamily="2" charset="2"/>
              </a:rPr>
              <a:t>la f</a:t>
            </a:r>
            <a:r>
              <a:rPr lang="fr-FR" sz="3600" dirty="0"/>
              <a:t>iche 8</a:t>
            </a:r>
            <a:endParaRPr lang="fr-FR" sz="3600" i="1" dirty="0">
              <a:solidFill>
                <a:srgbClr val="00B050"/>
              </a:solidFill>
            </a:endParaRPr>
          </a:p>
          <a:p>
            <a:endParaRPr lang="fr-FR" sz="3600" dirty="0"/>
          </a:p>
          <a:p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C2DDFAA-F199-49C8-961C-4D5C9A8ED6B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021" b="54727"/>
          <a:stretch/>
        </p:blipFill>
        <p:spPr>
          <a:xfrm>
            <a:off x="-8814" y="445982"/>
            <a:ext cx="482948" cy="562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405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926F38B-2AF2-4CA8-A45E-565BB089C8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183" b="52745"/>
          <a:stretch/>
        </p:blipFill>
        <p:spPr>
          <a:xfrm>
            <a:off x="-8814" y="445982"/>
            <a:ext cx="508348" cy="586951"/>
          </a:xfrm>
          <a:prstGeom prst="rect">
            <a:avLst/>
          </a:prstGeom>
        </p:spPr>
      </p:pic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4FD72252-C048-C28A-E706-92AAFA2482EF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 E2 Je copie efficacement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38518076-32A1-648B-FC54-689B45CE2969}"/>
              </a:ext>
            </a:extLst>
          </p:cNvPr>
          <p:cNvSpPr txBox="1">
            <a:spLocks/>
          </p:cNvSpPr>
          <p:nvPr/>
        </p:nvSpPr>
        <p:spPr>
          <a:xfrm>
            <a:off x="1329349" y="-84928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Mini-fichier </a:t>
            </a:r>
            <a:r>
              <a:rPr kumimoji="0" lang="fr-FR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Copix</a:t>
            </a:r>
            <a:endParaRPr kumimoji="0" lang="fr-FR" sz="4000" b="1" i="0" u="none" strike="noStrike" kern="1200" cap="none" spc="0" normalizeH="0" baseline="0" noProof="0" dirty="0">
              <a:ln>
                <a:noFill/>
              </a:ln>
              <a:solidFill>
                <a:srgbClr val="9EC979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59364140-DFCF-7846-CAF2-D5683840B1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178" y="1572568"/>
            <a:ext cx="3426477" cy="4759857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4BE9FC86-A16F-9C57-1EF9-2EA6BAD6DBD8}"/>
              </a:ext>
            </a:extLst>
          </p:cNvPr>
          <p:cNvSpPr txBox="1"/>
          <p:nvPr/>
        </p:nvSpPr>
        <p:spPr>
          <a:xfrm>
            <a:off x="1306204" y="824933"/>
            <a:ext cx="3816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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Fiche </a:t>
            </a:r>
            <a:r>
              <a:rPr lang="fr-FR" sz="3600" dirty="0">
                <a:solidFill>
                  <a:prstClr val="black"/>
                </a:solidFill>
                <a:latin typeface="Calibri" panose="020F0502020204030204"/>
              </a:rPr>
              <a:t>8</a:t>
            </a:r>
            <a:endParaRPr kumimoji="0" lang="fr-FR" sz="36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9863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00" y="186379"/>
            <a:ext cx="9423400" cy="1325563"/>
          </a:xfrm>
        </p:spPr>
        <p:txBody>
          <a:bodyPr>
            <a:normAutofit/>
          </a:bodyPr>
          <a:lstStyle/>
          <a:p>
            <a:r>
              <a:rPr lang="fr-FR" sz="3600" b="1" dirty="0">
                <a:solidFill>
                  <a:srgbClr val="9EC979"/>
                </a:solidFill>
              </a:rPr>
              <a:t>J’écris avec des adjectifs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D8A298-509F-4D0B-97AB-F39933814F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6" name="Titre 1">
            <a:extLst>
              <a:ext uri="{FF2B5EF4-FFF2-40B4-BE49-F238E27FC236}">
                <a16:creationId xmlns:a16="http://schemas.microsoft.com/office/drawing/2014/main" id="{4FD90A03-4FA0-4D5C-A3C3-B46117AE920F}"/>
              </a:ext>
            </a:extLst>
          </p:cNvPr>
          <p:cNvSpPr txBox="1">
            <a:spLocks/>
          </p:cNvSpPr>
          <p:nvPr/>
        </p:nvSpPr>
        <p:spPr>
          <a:xfrm>
            <a:off x="6453199" y="462948"/>
            <a:ext cx="8229600" cy="86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563AA"/>
                </a:solidFill>
              </a:rPr>
              <a:t>Comment présenter un livre ? </a:t>
            </a:r>
          </a:p>
        </p:txBody>
      </p:sp>
      <p:sp>
        <p:nvSpPr>
          <p:cNvPr id="17" name="Espace réservé du texte 3">
            <a:extLst>
              <a:ext uri="{FF2B5EF4-FFF2-40B4-BE49-F238E27FC236}">
                <a16:creationId xmlns:a16="http://schemas.microsoft.com/office/drawing/2014/main" id="{20D599FF-8F25-4247-A53C-FF791D6BCB73}"/>
              </a:ext>
            </a:extLst>
          </p:cNvPr>
          <p:cNvSpPr txBox="1">
            <a:spLocks/>
          </p:cNvSpPr>
          <p:nvPr/>
        </p:nvSpPr>
        <p:spPr>
          <a:xfrm>
            <a:off x="6971901" y="1538152"/>
            <a:ext cx="4505614" cy="3739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J’explique en quelques lignes ce qu’il faut faire ou pas pour présenter un livre. </a:t>
            </a:r>
            <a:endParaRPr lang="fr-FR" sz="2400" i="1" dirty="0"/>
          </a:p>
          <a:p>
            <a:endParaRPr lang="fr-FR" sz="24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CF1E895-156E-3FC4-C431-D42DEDC5B5F4}"/>
              </a:ext>
            </a:extLst>
          </p:cNvPr>
          <p:cNvSpPr txBox="1"/>
          <p:nvPr/>
        </p:nvSpPr>
        <p:spPr>
          <a:xfrm>
            <a:off x="530093" y="1172195"/>
            <a:ext cx="6162449" cy="2787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srgbClr val="F4944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Demande à ton voisin de te donner 2 adjectifs.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 dois écrire une phrase contenant ces 2 adjectifs.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B78B3EC-F3BE-5D30-8FAD-236DFBEC8C9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1" t="17770" r="7862" b="14904"/>
          <a:stretch/>
        </p:blipFill>
        <p:spPr bwMode="auto">
          <a:xfrm>
            <a:off x="3301015" y="3189485"/>
            <a:ext cx="2648098" cy="29315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5595A13-BABC-749B-2E73-11A1D2F756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3353" y="3531496"/>
            <a:ext cx="3208094" cy="2695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059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40DA96D4-A1C4-4E1E-8FAF-65F676E0E9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A709EED2-8E23-4017-823E-B6DF9DB26EF3}"/>
              </a:ext>
            </a:extLst>
          </p:cNvPr>
          <p:cNvSpPr txBox="1">
            <a:spLocks/>
          </p:cNvSpPr>
          <p:nvPr/>
        </p:nvSpPr>
        <p:spPr>
          <a:xfrm>
            <a:off x="6900070" y="608686"/>
            <a:ext cx="4857749" cy="762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563AA"/>
                </a:solidFill>
              </a:rPr>
              <a:t>Je décris un personnage</a:t>
            </a:r>
          </a:p>
        </p:txBody>
      </p:sp>
      <p:sp>
        <p:nvSpPr>
          <p:cNvPr id="20" name="Espace réservé du texte 3">
            <a:extLst>
              <a:ext uri="{FF2B5EF4-FFF2-40B4-BE49-F238E27FC236}">
                <a16:creationId xmlns:a16="http://schemas.microsoft.com/office/drawing/2014/main" id="{ED138C81-B838-49AD-BB0B-E2BCF1D9FC04}"/>
              </a:ext>
            </a:extLst>
          </p:cNvPr>
          <p:cNvSpPr txBox="1">
            <a:spLocks/>
          </p:cNvSpPr>
          <p:nvPr/>
        </p:nvSpPr>
        <p:spPr>
          <a:xfrm>
            <a:off x="6946962" y="1538353"/>
            <a:ext cx="4857748" cy="268837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/>
              <a:t>Choisis un personnage</a:t>
            </a:r>
          </a:p>
          <a:p>
            <a:r>
              <a:rPr lang="fr-FR" sz="3200" dirty="0"/>
              <a:t>Présente sa vie, ses actions en 4 phrases.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E06FCBAA-7756-B1D6-292C-797E7EAFD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844" y="450616"/>
            <a:ext cx="5010462" cy="9027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Histoires à gogo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A3E170B-238C-9790-6E31-3A2739C79A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049" y="2842338"/>
            <a:ext cx="2312563" cy="298642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B02FD48-4278-0925-FB6C-B4973E9CE6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831498">
            <a:off x="3482481" y="3041787"/>
            <a:ext cx="861775" cy="11984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7DCA1D4-3928-F408-42A1-F03EFD737F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066407">
            <a:off x="4660866" y="2802661"/>
            <a:ext cx="883844" cy="1292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027154F4-3265-5E1E-001A-693FAA3AA8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3945473" y="4279597"/>
            <a:ext cx="1165991" cy="1648470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FF1E5839-B567-5E2F-1789-9287513BB801}"/>
              </a:ext>
            </a:extLst>
          </p:cNvPr>
          <p:cNvSpPr txBox="1"/>
          <p:nvPr/>
        </p:nvSpPr>
        <p:spPr>
          <a:xfrm>
            <a:off x="562869" y="1227934"/>
            <a:ext cx="5323642" cy="1454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Pioche une carte lieu et 3 autres cartes puis écris une courte histoire avec ces cartes.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D08D5C2A-E1C1-ED23-B6FE-D00D1EBBD7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68124">
            <a:off x="3762091" y="2915823"/>
            <a:ext cx="861775" cy="11984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C4DDC3DF-C3C0-9A40-2A04-2FE22B5AD61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69580" y="4467833"/>
            <a:ext cx="1355039" cy="1717655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80FBEEF-E720-314C-7555-89652DEB8B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37323" y="4320895"/>
            <a:ext cx="971204" cy="1942408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A1D47A62-B8EA-AF8A-1219-55779F15A23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60046" y="3049928"/>
            <a:ext cx="1344188" cy="2688375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88CD802B-58C7-9F00-ED88-9A6416ADEC2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22536" y="3662008"/>
            <a:ext cx="1237722" cy="171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140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40DA96D4-A1C4-4E1E-8FAF-65F676E0E9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79" t="49038"/>
          <a:stretch/>
        </p:blipFill>
        <p:spPr>
          <a:xfrm>
            <a:off x="0" y="1055076"/>
            <a:ext cx="516246" cy="632985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A709EED2-8E23-4017-823E-B6DF9DB26EF3}"/>
              </a:ext>
            </a:extLst>
          </p:cNvPr>
          <p:cNvSpPr txBox="1">
            <a:spLocks/>
          </p:cNvSpPr>
          <p:nvPr/>
        </p:nvSpPr>
        <p:spPr>
          <a:xfrm>
            <a:off x="1371600" y="608686"/>
            <a:ext cx="10386219" cy="762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563AA"/>
                </a:solidFill>
              </a:rPr>
              <a:t>Je raconte la vie de Mozart</a:t>
            </a:r>
          </a:p>
        </p:txBody>
      </p:sp>
      <p:sp>
        <p:nvSpPr>
          <p:cNvPr id="20" name="Espace réservé du texte 3">
            <a:extLst>
              <a:ext uri="{FF2B5EF4-FFF2-40B4-BE49-F238E27FC236}">
                <a16:creationId xmlns:a16="http://schemas.microsoft.com/office/drawing/2014/main" id="{ED138C81-B838-49AD-BB0B-E2BCF1D9FC04}"/>
              </a:ext>
            </a:extLst>
          </p:cNvPr>
          <p:cNvSpPr txBox="1">
            <a:spLocks/>
          </p:cNvSpPr>
          <p:nvPr/>
        </p:nvSpPr>
        <p:spPr>
          <a:xfrm>
            <a:off x="956404" y="1538353"/>
            <a:ext cx="10848306" cy="127345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/>
              <a:t>Rédige un texte de 5 lignes pour raconter la vie de Mozart.</a:t>
            </a:r>
          </a:p>
          <a:p>
            <a:r>
              <a:rPr lang="fr-FR" sz="3200" dirty="0"/>
              <a:t>Ton texte doit être au passé composé.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026" name="Picture 2" descr="Violon, À Cordes À Archet Instrument">
            <a:extLst>
              <a:ext uri="{FF2B5EF4-FFF2-40B4-BE49-F238E27FC236}">
                <a16:creationId xmlns:a16="http://schemas.microsoft.com/office/drawing/2014/main" id="{DAC09294-C103-E1DC-6EDD-AB7485BB0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2811805"/>
            <a:ext cx="2219325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074603A-177C-4BF2-0AB9-2342591A0B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1278" y="2743997"/>
            <a:ext cx="4790921" cy="346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74728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206</Words>
  <Application>Microsoft Office PowerPoint</Application>
  <PresentationFormat>Grand écran</PresentationFormat>
  <Paragraphs>43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Cursive standard</vt:lpstr>
      <vt:lpstr>Wingdings</vt:lpstr>
      <vt:lpstr>Thème Office</vt:lpstr>
      <vt:lpstr>Activités d’écriture</vt:lpstr>
      <vt:lpstr>Je copie :</vt:lpstr>
      <vt:lpstr>Présentation PowerPoint</vt:lpstr>
      <vt:lpstr>J’écris avec des adjectifs :</vt:lpstr>
      <vt:lpstr>Histoires à gogo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41</cp:revision>
  <dcterms:created xsi:type="dcterms:W3CDTF">2021-07-17T07:25:24Z</dcterms:created>
  <dcterms:modified xsi:type="dcterms:W3CDTF">2022-08-22T12:36:55Z</dcterms:modified>
</cp:coreProperties>
</file>