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3" r:id="rId4"/>
    <p:sldId id="278" r:id="rId5"/>
    <p:sldId id="277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FFFFF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115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396174">
            <a:off x="-679121" y="327011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D218942D-C50D-4023-AE16-6BF33ACFDB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-14040" y="1083450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4" y="390396"/>
            <a:ext cx="857370" cy="733528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64D4B1C-F3E1-4C2B-BB4A-A14B26EF748D}"/>
              </a:ext>
            </a:extLst>
          </p:cNvPr>
          <p:cNvSpPr txBox="1"/>
          <p:nvPr/>
        </p:nvSpPr>
        <p:spPr>
          <a:xfrm>
            <a:off x="1704788" y="764350"/>
            <a:ext cx="5463646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4CF2CEC-7C06-4F99-957F-3BD4F853A4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456" y="1234350"/>
            <a:ext cx="4298000" cy="491583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47C1C6-A057-4114-A74A-2A3AE5F7288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7962" y="204676"/>
            <a:ext cx="3726850" cy="902763"/>
          </a:xfrm>
        </p:spPr>
        <p:txBody>
          <a:bodyPr>
            <a:normAutofit fontScale="90000"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Récitation du poème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5959929"/>
            <a:ext cx="7931224" cy="6933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68B9613-A67E-4F46-81C9-FE7133807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53755" y="2681261"/>
            <a:ext cx="2349501" cy="3118219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EC509C0-9A56-4323-97D8-4CAC3624671A}"/>
              </a:ext>
            </a:extLst>
          </p:cNvPr>
          <p:cNvSpPr txBox="1"/>
          <p:nvPr/>
        </p:nvSpPr>
        <p:spPr>
          <a:xfrm>
            <a:off x="956404" y="1351751"/>
            <a:ext cx="423105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 2, nous nous entraînons à réciter notre poème.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2929394-2B3B-4322-A787-AF6DB56B8F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4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D453802-53B8-4DEA-9AAF-E41991AC9D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95F8AE58-1AAA-4A6C-9E58-EAB7C771ECAA}"/>
              </a:ext>
            </a:extLst>
          </p:cNvPr>
          <p:cNvSpPr txBox="1">
            <a:spLocks/>
          </p:cNvSpPr>
          <p:nvPr/>
        </p:nvSpPr>
        <p:spPr>
          <a:xfrm>
            <a:off x="7313406" y="258802"/>
            <a:ext cx="4474840" cy="6811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dirty="0">
                <a:solidFill>
                  <a:srgbClr val="9563AA"/>
                </a:solidFill>
                <a:latin typeface="+mn-lt"/>
              </a:rPr>
              <a:t>Quelle est la règle ?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77BF5CC2-271D-42C5-8074-974AF9CCB240}"/>
              </a:ext>
            </a:extLst>
          </p:cNvPr>
          <p:cNvSpPr txBox="1">
            <a:spLocks/>
          </p:cNvSpPr>
          <p:nvPr/>
        </p:nvSpPr>
        <p:spPr>
          <a:xfrm>
            <a:off x="7216301" y="1235442"/>
            <a:ext cx="4889383" cy="93610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/>
              <a:t>Apprends la règle à partir du diaporama. </a:t>
            </a:r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D5C4C90E-26A4-41BE-839C-36E2BCA9DD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6301" y="2696576"/>
            <a:ext cx="4394477" cy="24683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48358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115" y="198075"/>
            <a:ext cx="4016064" cy="9027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Jeu Le comédien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17DEE05-2778-4597-98FD-5D6149B975BE}"/>
              </a:ext>
            </a:extLst>
          </p:cNvPr>
          <p:cNvSpPr txBox="1"/>
          <p:nvPr/>
        </p:nvSpPr>
        <p:spPr>
          <a:xfrm>
            <a:off x="956404" y="1319998"/>
            <a:ext cx="1026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Jouer par groupes de 4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7BBF6468-5150-4640-8174-B0AEC935B0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49663">
            <a:off x="748838" y="2796831"/>
            <a:ext cx="2818378" cy="2192071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99B5E447-C9B6-4D4C-B6C3-30F14422F3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27355">
            <a:off x="3405649" y="3472248"/>
            <a:ext cx="2590892" cy="198013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BCBEB29-375E-4343-B452-49864E5C605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4" y="390396"/>
            <a:ext cx="857370" cy="73352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30B9FBC-5CA7-4B0D-86E9-D0DF0485468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0AD3B521-8538-4C1C-A2C0-FA6681EE293D}"/>
              </a:ext>
            </a:extLst>
          </p:cNvPr>
          <p:cNvSpPr txBox="1">
            <a:spLocks/>
          </p:cNvSpPr>
          <p:nvPr/>
        </p:nvSpPr>
        <p:spPr>
          <a:xfrm>
            <a:off x="7804833" y="344818"/>
            <a:ext cx="3008313" cy="657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Mon poème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E00771E8-EA37-47CA-BADA-136603F043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2460" y="1326067"/>
            <a:ext cx="4024894" cy="1508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/>
              <a:t>Je récite mon poème. </a:t>
            </a:r>
            <a:endParaRPr lang="fr-FR" dirty="0"/>
          </a:p>
          <a:p>
            <a:pPr marL="0" indent="0">
              <a:buNone/>
            </a:pPr>
            <a:endParaRPr lang="fr-FR" b="1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CFB8247-DE04-4AA6-8E1F-8B15315BDF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8295" y="2018602"/>
            <a:ext cx="3724737" cy="360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079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82250" y="6053328"/>
            <a:ext cx="7931224" cy="55824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J’écoute avec attention</a:t>
            </a:r>
          </a:p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76BCBBB8-9969-487E-91EC-330188D2E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351" y="94378"/>
            <a:ext cx="3418435" cy="1325563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9EC979"/>
                </a:solidFill>
              </a:rPr>
              <a:t>Le mot interdit </a:t>
            </a:r>
            <a:br>
              <a:rPr lang="fr-FR" b="1" dirty="0">
                <a:solidFill>
                  <a:srgbClr val="9EC979"/>
                </a:solidFill>
              </a:rPr>
            </a:br>
            <a:r>
              <a:rPr lang="fr-FR" b="1" dirty="0">
                <a:solidFill>
                  <a:srgbClr val="9EC979"/>
                </a:solidFill>
              </a:rPr>
              <a:t>des émotions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54B6335-C3DD-4847-9E7B-6F3DA4B29CD4}"/>
              </a:ext>
            </a:extLst>
          </p:cNvPr>
          <p:cNvSpPr txBox="1"/>
          <p:nvPr/>
        </p:nvSpPr>
        <p:spPr>
          <a:xfrm>
            <a:off x="587829" y="1534886"/>
            <a:ext cx="4539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Jouer par groupes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BC072DF-EE2E-45BF-A285-009B01FA4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63441">
            <a:off x="1593144" y="2196703"/>
            <a:ext cx="2211940" cy="3159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6CA0F5D-3F9B-4FF6-8F66-66A12AD5117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4" y="390396"/>
            <a:ext cx="857370" cy="73352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2C83B88-DB65-4516-84AB-2152E084396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00B157DB-5927-40C4-AE69-7C6E0C54204A}"/>
              </a:ext>
            </a:extLst>
          </p:cNvPr>
          <p:cNvSpPr txBox="1">
            <a:spLocks/>
          </p:cNvSpPr>
          <p:nvPr/>
        </p:nvSpPr>
        <p:spPr>
          <a:xfrm>
            <a:off x="7200532" y="258802"/>
            <a:ext cx="4104456" cy="6811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Débat texte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212D5D97-EE23-4C6F-9534-FE2C0B43BDA4}"/>
              </a:ext>
            </a:extLst>
          </p:cNvPr>
          <p:cNvSpPr txBox="1">
            <a:spLocks/>
          </p:cNvSpPr>
          <p:nvPr/>
        </p:nvSpPr>
        <p:spPr>
          <a:xfrm>
            <a:off x="6536433" y="1235442"/>
            <a:ext cx="5286515" cy="144016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Lis le texte.</a:t>
            </a:r>
            <a:endParaRPr lang="fr-FR" dirty="0"/>
          </a:p>
          <a:p>
            <a:r>
              <a:rPr lang="fr-FR" dirty="0"/>
              <a:t>Qu’en penses-tu ? Quelles actions pourrais-tu mener pour changer les choses ?</a:t>
            </a:r>
          </a:p>
          <a:p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7" name="Picture 6" descr="Vos Commentaires, Confirmant">
            <a:extLst>
              <a:ext uri="{FF2B5EF4-FFF2-40B4-BE49-F238E27FC236}">
                <a16:creationId xmlns:a16="http://schemas.microsoft.com/office/drawing/2014/main" id="{A9073242-1F56-4057-A683-5CD431291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040" y="2570972"/>
            <a:ext cx="5223537" cy="3482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4538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121</Words>
  <Application>Microsoft Office PowerPoint</Application>
  <PresentationFormat>Grand écran</PresentationFormat>
  <Paragraphs>33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Récitation du poème</vt:lpstr>
      <vt:lpstr>Jeu Le comédien</vt:lpstr>
      <vt:lpstr>Le mot interdit  des émotions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45</cp:revision>
  <dcterms:created xsi:type="dcterms:W3CDTF">2021-07-17T07:25:24Z</dcterms:created>
  <dcterms:modified xsi:type="dcterms:W3CDTF">2022-08-22T13:32:13Z</dcterms:modified>
</cp:coreProperties>
</file>