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70" r:id="rId3"/>
    <p:sldId id="275" r:id="rId4"/>
    <p:sldId id="281" r:id="rId5"/>
    <p:sldId id="272" r:id="rId6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563AA"/>
    <a:srgbClr val="13B794"/>
    <a:srgbClr val="FFC000"/>
    <a:srgbClr val="9EC979"/>
    <a:srgbClr val="F4944A"/>
    <a:srgbClr val="FF7C80"/>
    <a:srgbClr val="FE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86" d="100"/>
          <a:sy n="86" d="100"/>
        </p:scale>
        <p:origin x="514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D8A7CF7-5018-459D-AD17-072B7661FC2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2EE43A44-285D-4F47-B6AC-712FE8505B2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DB0D2733-6638-4A83-81DF-30DA777C19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29/08/2021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B5ABF5F-2082-4F10-9555-4530D54967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7D19A1E3-8DEF-461B-A20B-129CF0A9FD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60080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2CF18F5-A870-483B-A2AA-166642A2DA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2A35F9EC-2904-432B-8F13-0E90921D149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CE968C7-AF9B-4262-A026-6260B97AA0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29/08/2021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3EE28951-FE01-451B-9ED0-54DB4EDFC5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DA2B9FD0-57CE-450D-AF7F-3F4651AD6B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800701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49E1C29C-A626-402D-B4C4-3316CD582A1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060BCB7B-962D-4C3D-B95E-7D50F7174CC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041DC5CA-8D95-4443-AA0C-4A52CAFFBF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29/08/2021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7F31A51-DD59-4321-9C53-5E66F62FEE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92E8FF0F-E355-43D6-B89A-3D627887DC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90373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D0EA2C4-32E4-4619-8C6E-7276CC9F2E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0569CDE-0F48-4B49-A550-E0CC1473549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D084D078-2192-4800-BBFB-2665A7D764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29/08/2021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5A020D76-236D-44FC-8DF4-4C3CCD5501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476AB3CE-8CBC-490C-80BF-4CE519E986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182399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80B585C-5A99-439C-99C8-F6B8A0FF33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FCBB1C4-A42A-4A62-B1B1-AE7B5F315C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E0F8C60C-38A7-496C-A84C-ECF8A2F036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29/08/2021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28ABCEC9-C56C-425B-B5F2-EB46B17C8A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1F5224B-0A3C-4E2B-805B-F023EBA0E1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909139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2199938-C4F6-41BF-8573-80AE7237D4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3AAD68A7-84B7-4D61-907C-9B05E48A94E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57066D4A-F9F7-4E98-8852-8AD8B2C405D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3140D07D-9D17-45DF-83C2-67025D5DD8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29/08/2021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5BE795B4-DFB5-4BCB-BA56-61B6CF4F87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E6CD303C-910C-4644-BCE7-94A3FA1487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404366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993624A-7312-446A-8929-BE89F3FE20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5EE47912-690C-4F29-AD1C-CAB1B139046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F8A942E8-FE88-4E61-B79E-2021D56FB5C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91D88AFB-B350-4412-8538-89E2368385E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81924D00-6DB4-4499-92C7-C3F2C3DC23F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751AD8AD-7CAD-4BF0-9BC6-DBEAE83FAA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29/08/2021</a:t>
            </a:fld>
            <a:endParaRPr lang="fr-FR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1E36D63F-AEE4-44D5-8C0E-B06C3F949C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9104432E-C888-4237-9A7E-7A99355F22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751024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9744E09-4533-4AF4-81B1-6374DD3F5E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B343CAD9-07D3-4CEF-9A7F-EECB7187CA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29/08/2021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F5B62CF2-4D8A-4450-BACD-59D9F5825B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A3408973-7234-4688-9034-4928D063CF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576911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0D28A650-0AF8-4EE9-885E-7099647B37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29/08/2021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FDFEE79C-53E6-48A0-B598-6C4B9D0D35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850409B0-6A99-4AE1-B046-BCE006F916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027051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331784A-625A-4766-8C8A-129F82D556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0B48D90A-3BCA-4DAF-AEF1-343CB7C2F63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38FAFA7F-2EEA-4151-8255-BB36A39BB2D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B0FFC4A7-7D99-4237-91FB-CEEC0337E1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29/08/2021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DFB97482-D3AC-4549-BF59-7BB267F562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67C5EF17-BE7B-4A6F-8A98-2B67023F4B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034783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D4CE5D9-489F-4806-9700-8402E3431F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1153A15A-2E49-463F-A85A-0FF637521E0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DCE76C0A-4077-41CD-90C2-A12624BA3DD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32091334-92BC-4936-A9E8-35B9E72307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29/08/2021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777DF857-89E7-4408-A205-046358E9D3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B19D3499-8381-4087-AF4D-3C7AD3AA23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240658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C94A0D7B-7516-4134-A780-9A5C62DA58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DE11AFC8-C16D-4ACC-ADE6-0BBA35F5B54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4596B21-8E38-43D0-9695-6439C5B2313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19A72E-7509-49C7-A3FA-FB15D82B4CFB}" type="datetimeFigureOut">
              <a:rPr lang="fr-FR" smtClean="0"/>
              <a:t>29/08/2021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4C45F137-E294-455D-90F0-9F668D2A85A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F3883DAD-2CA3-45B6-B752-CC5E2D2FE30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529832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jp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B9E0EEC-9561-4F9F-AD1A-B641287C3BB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290255"/>
            <a:ext cx="9144000" cy="1219708"/>
          </a:xfrm>
          <a:solidFill>
            <a:srgbClr val="FF7C80"/>
          </a:solidFill>
        </p:spPr>
        <p:txBody>
          <a:bodyPr/>
          <a:lstStyle/>
          <a:p>
            <a:r>
              <a:rPr lang="fr-FR" b="1" dirty="0">
                <a:solidFill>
                  <a:srgbClr val="FEFEFE"/>
                </a:solidFill>
              </a:rPr>
              <a:t>Activités d’écriture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128E0CB4-F535-494A-88A1-DC2417ED8A3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fr-FR" sz="4400" dirty="0"/>
              <a:t>Semaine 5</a:t>
            </a:r>
          </a:p>
          <a:p>
            <a:endParaRPr lang="fr-FR" dirty="0"/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E01DF116-582E-4194-9840-E885F43FEFE9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1</a:t>
            </a:r>
          </a:p>
        </p:txBody>
      </p:sp>
      <p:pic>
        <p:nvPicPr>
          <p:cNvPr id="13" name="Image 12">
            <a:extLst>
              <a:ext uri="{FF2B5EF4-FFF2-40B4-BE49-F238E27FC236}">
                <a16:creationId xmlns:a16="http://schemas.microsoft.com/office/drawing/2014/main" id="{A2E656BC-A13B-45ED-9481-7BE86AB8755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845" y="6036734"/>
            <a:ext cx="2100195" cy="601134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928E01D8-5380-44FB-AE90-46DD1DB94DD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812677" cy="1813845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53E99CDE-05A2-4B12-A6E3-1699B809A20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801715" cy="18965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576862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30400" y="-2112"/>
            <a:ext cx="9423400" cy="1325563"/>
          </a:xfrm>
        </p:spPr>
        <p:txBody>
          <a:bodyPr/>
          <a:lstStyle/>
          <a:p>
            <a:r>
              <a:rPr lang="fr-FR" sz="4400" b="1" dirty="0"/>
              <a:t>Je copie :</a:t>
            </a:r>
            <a:endParaRPr lang="fr-FR" b="1" dirty="0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E8361A36-1C11-4B55-8BFB-0A22B18B3C4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67437"/>
            <a:ext cx="10515600" cy="4709526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endParaRPr lang="fr-FR" sz="4400" dirty="0"/>
          </a:p>
          <a:p>
            <a:pPr>
              <a:lnSpc>
                <a:spcPct val="150000"/>
              </a:lnSpc>
            </a:pPr>
            <a:r>
              <a:rPr lang="fr-FR" sz="6600" dirty="0">
                <a:latin typeface="Cursive standard" pitchFamily="2" charset="0"/>
              </a:rPr>
              <a:t> I, J</a:t>
            </a:r>
          </a:p>
          <a:p>
            <a:pPr>
              <a:lnSpc>
                <a:spcPct val="150000"/>
              </a:lnSpc>
            </a:pPr>
            <a:endParaRPr lang="fr-FR" sz="4400" dirty="0">
              <a:latin typeface="Cursive standard" pitchFamily="2" charset="0"/>
            </a:endParaRP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PERIODE 1</a:t>
            </a:r>
          </a:p>
        </p:txBody>
      </p:sp>
      <p:sp>
        <p:nvSpPr>
          <p:cNvPr id="7" name="Espace réservé du texte 3">
            <a:extLst>
              <a:ext uri="{FF2B5EF4-FFF2-40B4-BE49-F238E27FC236}">
                <a16:creationId xmlns:a16="http://schemas.microsoft.com/office/drawing/2014/main" id="{1A0C7019-6805-4C39-B3EB-5B1C3E3A3EB5}"/>
              </a:ext>
            </a:extLst>
          </p:cNvPr>
          <p:cNvSpPr txBox="1">
            <a:spLocks/>
          </p:cNvSpPr>
          <p:nvPr/>
        </p:nvSpPr>
        <p:spPr>
          <a:xfrm>
            <a:off x="298170" y="6093633"/>
            <a:ext cx="7931224" cy="320899"/>
          </a:xfrm>
          <a:prstGeom prst="rect">
            <a:avLst/>
          </a:prstGeom>
        </p:spPr>
        <p:txBody>
          <a:bodyPr>
            <a:normAutofit fontScale="8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2400" b="0" i="1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E1 J’ai une écriture lisible.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fr-FR" sz="2400" b="0" i="1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fr-FR" sz="2000" b="0" i="1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fr-FR" sz="2000" b="0" i="1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DA52ADA0-F3E8-439C-B894-18A7D390DF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83" y="46883"/>
            <a:ext cx="852621" cy="399099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DAD87A9A-2582-4571-B77B-732C399B7AA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90586" y="1950076"/>
            <a:ext cx="4431213" cy="2957848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D12FBC6F-B423-4E8C-9DD4-8614AD251223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b="50000"/>
          <a:stretch/>
        </p:blipFill>
        <p:spPr>
          <a:xfrm>
            <a:off x="0" y="506027"/>
            <a:ext cx="610174" cy="7217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312295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88862" y="168822"/>
            <a:ext cx="10261600" cy="1325563"/>
          </a:xfrm>
        </p:spPr>
        <p:txBody>
          <a:bodyPr>
            <a:normAutofit fontScale="90000"/>
          </a:bodyPr>
          <a:lstStyle/>
          <a:p>
            <a:r>
              <a:rPr lang="fr-FR" sz="4400" b="1" dirty="0"/>
              <a:t>Je copie les proverbes que je souhaite apprendre :</a:t>
            </a:r>
            <a:br>
              <a:rPr lang="fr-FR" sz="4400" b="1" dirty="0"/>
            </a:br>
            <a:endParaRPr lang="fr-FR" b="1" dirty="0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E8361A36-1C11-4B55-8BFB-0A22B18B3C4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0174" y="2332673"/>
            <a:ext cx="10515600" cy="1053821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fr-FR" sz="3200" dirty="0"/>
              <a:t>4 ou 5 proverbes</a:t>
            </a:r>
          </a:p>
          <a:p>
            <a:pPr>
              <a:lnSpc>
                <a:spcPct val="150000"/>
              </a:lnSpc>
            </a:pPr>
            <a:endParaRPr lang="fr-FR" sz="4400" dirty="0">
              <a:latin typeface="Cursive standard" pitchFamily="2" charset="0"/>
            </a:endParaRP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PERIODE 1</a:t>
            </a:r>
          </a:p>
        </p:txBody>
      </p:sp>
      <p:sp>
        <p:nvSpPr>
          <p:cNvPr id="7" name="Espace réservé du texte 3">
            <a:extLst>
              <a:ext uri="{FF2B5EF4-FFF2-40B4-BE49-F238E27FC236}">
                <a16:creationId xmlns:a16="http://schemas.microsoft.com/office/drawing/2014/main" id="{1A0C7019-6805-4C39-B3EB-5B1C3E3A3EB5}"/>
              </a:ext>
            </a:extLst>
          </p:cNvPr>
          <p:cNvSpPr txBox="1">
            <a:spLocks/>
          </p:cNvSpPr>
          <p:nvPr/>
        </p:nvSpPr>
        <p:spPr>
          <a:xfrm>
            <a:off x="271537" y="6332425"/>
            <a:ext cx="7931224" cy="320899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1600" b="0" i="1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E1 J’ai une écriture lisible.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fr-FR" sz="2000" b="0" i="1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fr-FR" sz="2000" b="0" i="1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fr-FR" sz="2000" b="0" i="1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DA52ADA0-F3E8-439C-B894-18A7D390DF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83" y="46883"/>
            <a:ext cx="852621" cy="399099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1084FFE3-DCC8-462A-BEBF-64B0243BE6F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50000"/>
          <a:stretch/>
        </p:blipFill>
        <p:spPr>
          <a:xfrm>
            <a:off x="0" y="506027"/>
            <a:ext cx="610174" cy="721713"/>
          </a:xfrm>
          <a:prstGeom prst="rect">
            <a:avLst/>
          </a:prstGeom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82C4B79A-2FF6-4D55-8DB6-F0ED5EC7228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39238" y="969553"/>
            <a:ext cx="7411224" cy="52603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9827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PERIODE 1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DA52ADA0-F3E8-439C-B894-18A7D390DF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83" y="46883"/>
            <a:ext cx="852621" cy="399099"/>
          </a:xfrm>
          <a:prstGeom prst="rect">
            <a:avLst/>
          </a:prstGeom>
        </p:spPr>
      </p:pic>
      <p:sp>
        <p:nvSpPr>
          <p:cNvPr id="6" name="Titre 2">
            <a:extLst>
              <a:ext uri="{FF2B5EF4-FFF2-40B4-BE49-F238E27FC236}">
                <a16:creationId xmlns:a16="http://schemas.microsoft.com/office/drawing/2014/main" id="{C3F163BA-6AA0-426A-8C35-F94B0F5703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12713" y="294880"/>
            <a:ext cx="5561688" cy="539749"/>
          </a:xfrm>
        </p:spPr>
        <p:txBody>
          <a:bodyPr>
            <a:normAutofit/>
          </a:bodyPr>
          <a:lstStyle/>
          <a:p>
            <a:r>
              <a:rPr lang="fr-FR" sz="3200" b="1" dirty="0">
                <a:latin typeface="+mn-lt"/>
              </a:rPr>
              <a:t>Je dois convaincre mes parents</a:t>
            </a:r>
          </a:p>
        </p:txBody>
      </p:sp>
      <p:sp>
        <p:nvSpPr>
          <p:cNvPr id="7" name="Espace réservé du texte 4">
            <a:extLst>
              <a:ext uri="{FF2B5EF4-FFF2-40B4-BE49-F238E27FC236}">
                <a16:creationId xmlns:a16="http://schemas.microsoft.com/office/drawing/2014/main" id="{1B57AF1C-453D-4171-9430-18F4EFA2C64B}"/>
              </a:ext>
            </a:extLst>
          </p:cNvPr>
          <p:cNvSpPr txBox="1">
            <a:spLocks/>
          </p:cNvSpPr>
          <p:nvPr/>
        </p:nvSpPr>
        <p:spPr>
          <a:xfrm>
            <a:off x="3147864" y="6018488"/>
            <a:ext cx="5896272" cy="79208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0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2000" b="0" i="1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E4 Je produis un écrit répondant à une consigne.</a:t>
            </a:r>
          </a:p>
        </p:txBody>
      </p:sp>
      <p:sp>
        <p:nvSpPr>
          <p:cNvPr id="10" name="Espace réservé du texte 4">
            <a:extLst>
              <a:ext uri="{FF2B5EF4-FFF2-40B4-BE49-F238E27FC236}">
                <a16:creationId xmlns:a16="http://schemas.microsoft.com/office/drawing/2014/main" id="{4B71DF77-9A04-4248-8F67-87C5B909751C}"/>
              </a:ext>
            </a:extLst>
          </p:cNvPr>
          <p:cNvSpPr txBox="1">
            <a:spLocks/>
          </p:cNvSpPr>
          <p:nvPr/>
        </p:nvSpPr>
        <p:spPr>
          <a:xfrm>
            <a:off x="1340079" y="1203217"/>
            <a:ext cx="3945269" cy="1688292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0" indent="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0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Tu as envie de profiter de tes camarades jusqu’à la fin de la journée ? Essaie de convaincre tes parents de te laisser dormir à l’école.</a:t>
            </a:r>
          </a:p>
          <a:p>
            <a:pPr marL="0" marR="0" lvl="0" indent="0" algn="l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fr-FR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fr-FR" sz="1400" b="0" i="1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fr-FR" sz="1400" b="0" i="1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fr-FR" sz="1800" b="0" i="1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fr-FR" sz="1800" b="0" i="1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fr-FR" sz="1800" b="0" i="1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fr-FR" sz="1800" b="0" i="1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fr-FR" sz="1800" b="0" i="1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1" name="Picture 4" descr="Modèle, Miniature, Décor, Ensemble, Dortoir">
            <a:extLst>
              <a:ext uri="{FF2B5EF4-FFF2-40B4-BE49-F238E27FC236}">
                <a16:creationId xmlns:a16="http://schemas.microsoft.com/office/drawing/2014/main" id="{44967924-704A-442E-A26B-DD6CB9237E4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8426" y="3107421"/>
            <a:ext cx="3645481" cy="24265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Image 13">
            <a:extLst>
              <a:ext uri="{FF2B5EF4-FFF2-40B4-BE49-F238E27FC236}">
                <a16:creationId xmlns:a16="http://schemas.microsoft.com/office/drawing/2014/main" id="{B8E1ECEB-700A-47A2-A1B2-56F4F58982E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445982"/>
            <a:ext cx="525061" cy="1242080"/>
          </a:xfrm>
          <a:prstGeom prst="rect">
            <a:avLst/>
          </a:prstGeom>
        </p:spPr>
      </p:pic>
      <p:pic>
        <p:nvPicPr>
          <p:cNvPr id="15" name="Picture 3">
            <a:extLst>
              <a:ext uri="{FF2B5EF4-FFF2-40B4-BE49-F238E27FC236}">
                <a16:creationId xmlns:a16="http://schemas.microsoft.com/office/drawing/2014/main" id="{9EAC4DE1-F120-4D72-93B1-472FEC903DF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823" r="19823"/>
          <a:stretch>
            <a:fillRect/>
          </a:stretch>
        </p:blipFill>
        <p:spPr bwMode="auto">
          <a:xfrm>
            <a:off x="7941560" y="2790686"/>
            <a:ext cx="2660226" cy="28007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Espace réservé du texte 4">
            <a:extLst>
              <a:ext uri="{FF2B5EF4-FFF2-40B4-BE49-F238E27FC236}">
                <a16:creationId xmlns:a16="http://schemas.microsoft.com/office/drawing/2014/main" id="{5EE9EB5B-0474-45FD-ABEF-7F852ADAF9ED}"/>
              </a:ext>
            </a:extLst>
          </p:cNvPr>
          <p:cNvSpPr txBox="1">
            <a:spLocks/>
          </p:cNvSpPr>
          <p:nvPr/>
        </p:nvSpPr>
        <p:spPr>
          <a:xfrm>
            <a:off x="6620532" y="1214912"/>
            <a:ext cx="4847207" cy="1676597"/>
          </a:xfrm>
          <a:prstGeom prst="rect">
            <a:avLst/>
          </a:prstGeom>
        </p:spPr>
        <p:txBody>
          <a:bodyPr>
            <a:normAutofit fontScale="9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/>
            <a:r>
              <a:rPr lang="fr-FR" dirty="0"/>
              <a:t>Tu as envie d’avoir un écureuil, un manchot, une girafe ou un zèbre ? </a:t>
            </a:r>
          </a:p>
          <a:p>
            <a:pPr marL="342900" indent="-342900"/>
            <a:r>
              <a:rPr lang="fr-FR" dirty="0"/>
              <a:t>Essaie de convaincre tes parents d’en adopter un. </a:t>
            </a:r>
          </a:p>
          <a:p>
            <a:endParaRPr lang="fr-FR" sz="3600" dirty="0"/>
          </a:p>
          <a:p>
            <a:endParaRPr lang="fr-FR" sz="3600" i="1" dirty="0">
              <a:solidFill>
                <a:srgbClr val="00B050"/>
              </a:solidFill>
            </a:endParaRPr>
          </a:p>
          <a:p>
            <a:endParaRPr lang="fr-FR" i="1" dirty="0">
              <a:solidFill>
                <a:srgbClr val="00B050"/>
              </a:solidFill>
            </a:endParaRPr>
          </a:p>
          <a:p>
            <a:endParaRPr lang="fr-FR" sz="1600" i="1" dirty="0">
              <a:solidFill>
                <a:srgbClr val="00B050"/>
              </a:solidFill>
            </a:endParaRPr>
          </a:p>
          <a:p>
            <a:endParaRPr lang="fr-FR" sz="1600" i="1" dirty="0">
              <a:solidFill>
                <a:srgbClr val="00B050"/>
              </a:solidFill>
            </a:endParaRPr>
          </a:p>
          <a:p>
            <a:endParaRPr lang="fr-FR" sz="1600" i="1" dirty="0">
              <a:solidFill>
                <a:srgbClr val="00B050"/>
              </a:solidFill>
            </a:endParaRPr>
          </a:p>
          <a:p>
            <a:endParaRPr lang="fr-FR" sz="1600" i="1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294949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PERIODE 1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DA52ADA0-F3E8-439C-B894-18A7D390DF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83" y="46883"/>
            <a:ext cx="852621" cy="399099"/>
          </a:xfrm>
          <a:prstGeom prst="rect">
            <a:avLst/>
          </a:prstGeom>
        </p:spPr>
      </p:pic>
      <p:sp>
        <p:nvSpPr>
          <p:cNvPr id="6" name="Titre 2">
            <a:extLst>
              <a:ext uri="{FF2B5EF4-FFF2-40B4-BE49-F238E27FC236}">
                <a16:creationId xmlns:a16="http://schemas.microsoft.com/office/drawing/2014/main" id="{203BBDE6-BC51-4881-BFB5-3EDC86481B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98604" y="248770"/>
            <a:ext cx="5527095" cy="831626"/>
          </a:xfrm>
        </p:spPr>
        <p:txBody>
          <a:bodyPr>
            <a:normAutofit/>
          </a:bodyPr>
          <a:lstStyle/>
          <a:p>
            <a:r>
              <a:rPr lang="fr-FR" sz="4000" b="1" dirty="0">
                <a:latin typeface="+mn-lt"/>
              </a:rPr>
              <a:t>Je commente une image</a:t>
            </a:r>
          </a:p>
        </p:txBody>
      </p:sp>
      <p:sp>
        <p:nvSpPr>
          <p:cNvPr id="7" name="Espace réservé du contenu 4">
            <a:extLst>
              <a:ext uri="{FF2B5EF4-FFF2-40B4-BE49-F238E27FC236}">
                <a16:creationId xmlns:a16="http://schemas.microsoft.com/office/drawing/2014/main" id="{EF7078CA-96D8-48F0-8966-C0933E17839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927713" y="1022841"/>
            <a:ext cx="8336573" cy="947280"/>
          </a:xfrm>
        </p:spPr>
        <p:txBody>
          <a:bodyPr>
            <a:normAutofit/>
          </a:bodyPr>
          <a:lstStyle/>
          <a:p>
            <a:r>
              <a:rPr lang="fr-FR" dirty="0"/>
              <a:t>Observe cette photo. Tu dois la commenter : ce que tu vois, ce que tu en penses et ce que tu ressens. </a:t>
            </a:r>
          </a:p>
        </p:txBody>
      </p:sp>
      <p:sp>
        <p:nvSpPr>
          <p:cNvPr id="10" name="Espace réservé du contenu 4">
            <a:extLst>
              <a:ext uri="{FF2B5EF4-FFF2-40B4-BE49-F238E27FC236}">
                <a16:creationId xmlns:a16="http://schemas.microsoft.com/office/drawing/2014/main" id="{2CAB92C3-61BE-45D1-8B33-3FC82B725840}"/>
              </a:ext>
            </a:extLst>
          </p:cNvPr>
          <p:cNvSpPr txBox="1">
            <a:spLocks/>
          </p:cNvSpPr>
          <p:nvPr/>
        </p:nvSpPr>
        <p:spPr>
          <a:xfrm>
            <a:off x="632243" y="6229866"/>
            <a:ext cx="7274768" cy="54562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rgbClr val="C66951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1600" b="0" i="1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E4 Je produis un écrit répondant à une consigne.</a:t>
            </a:r>
          </a:p>
        </p:txBody>
      </p:sp>
      <p:pic>
        <p:nvPicPr>
          <p:cNvPr id="11" name="Picture 2" descr="Bracelet, Horloger, Figurines, Serrurier, Artisans">
            <a:extLst>
              <a:ext uri="{FF2B5EF4-FFF2-40B4-BE49-F238E27FC236}">
                <a16:creationId xmlns:a16="http://schemas.microsoft.com/office/drawing/2014/main" id="{ADB2E4A8-EA01-4A5A-A7B1-137C75D2D55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530" y="2255920"/>
            <a:ext cx="5537965" cy="34785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694855A4-53AE-4AE1-868C-B308E0E700A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445982"/>
            <a:ext cx="525061" cy="1242080"/>
          </a:xfrm>
          <a:prstGeom prst="rect">
            <a:avLst/>
          </a:prstGeom>
        </p:spPr>
      </p:pic>
      <p:pic>
        <p:nvPicPr>
          <p:cNvPr id="13" name="Image 12" descr="Une image contenant intérieur, gâteau, assis, table&#10;&#10;Description générée automatiquement">
            <a:extLst>
              <a:ext uri="{FF2B5EF4-FFF2-40B4-BE49-F238E27FC236}">
                <a16:creationId xmlns:a16="http://schemas.microsoft.com/office/drawing/2014/main" id="{ED59B4F3-4325-4813-B8B4-253C005CDCE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9779" y="2255920"/>
            <a:ext cx="5831304" cy="34785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4276529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49</TotalTime>
  <Words>153</Words>
  <Application>Microsoft Office PowerPoint</Application>
  <PresentationFormat>Grand écran</PresentationFormat>
  <Paragraphs>35</Paragraphs>
  <Slides>5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5</vt:i4>
      </vt:variant>
    </vt:vector>
  </HeadingPairs>
  <TitlesOfParts>
    <vt:vector size="10" baseType="lpstr">
      <vt:lpstr>Arial</vt:lpstr>
      <vt:lpstr>Calibri</vt:lpstr>
      <vt:lpstr>Calibri Light</vt:lpstr>
      <vt:lpstr>Cursive standard</vt:lpstr>
      <vt:lpstr>Thème Office</vt:lpstr>
      <vt:lpstr>Activités d’écriture</vt:lpstr>
      <vt:lpstr>Je copie :</vt:lpstr>
      <vt:lpstr>Je copie les proverbes que je souhaite apprendre : </vt:lpstr>
      <vt:lpstr>Je dois convaincre mes parents</vt:lpstr>
      <vt:lpstr>Je commente une image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Activité d’oral</dc:title>
  <dc:creator>MHF</dc:creator>
  <cp:revision>22</cp:revision>
  <dcterms:created xsi:type="dcterms:W3CDTF">2021-07-17T07:25:24Z</dcterms:created>
  <dcterms:modified xsi:type="dcterms:W3CDTF">2021-08-29T18:51:16Z</dcterms:modified>
</cp:coreProperties>
</file>