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8" r:id="rId4"/>
    <p:sldId id="262" r:id="rId5"/>
    <p:sldId id="27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616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5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26395">
            <a:off x="-679119" y="225319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819233" y="1165279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Concours de copie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CC4B30A-B602-465B-8221-415C755F7F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5470" y="2762377"/>
            <a:ext cx="4273335" cy="293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le poème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76D956E-9E40-43DE-B885-F41631F671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501" y="1490133"/>
            <a:ext cx="5481832" cy="34290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3E6253B-469B-422F-AC59-D9924BF9C7DF}"/>
              </a:ext>
            </a:extLst>
          </p:cNvPr>
          <p:cNvSpPr txBox="1"/>
          <p:nvPr/>
        </p:nvSpPr>
        <p:spPr>
          <a:xfrm>
            <a:off x="1600201" y="2041091"/>
            <a:ext cx="38164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Copie le poème que tu as choisi.</a:t>
            </a:r>
          </a:p>
          <a:p>
            <a:r>
              <a:rPr lang="fr-FR" sz="3600" dirty="0"/>
              <a:t>Prends ton temps.</a:t>
            </a:r>
          </a:p>
          <a:p>
            <a:r>
              <a:rPr lang="fr-FR" sz="3600" dirty="0"/>
              <a:t>Corrige-toi.</a:t>
            </a:r>
            <a:endParaRPr lang="fr-FR" sz="3600" i="1" dirty="0">
              <a:solidFill>
                <a:srgbClr val="00B050"/>
              </a:solidFill>
            </a:endParaRPr>
          </a:p>
          <a:p>
            <a:endParaRPr lang="fr-FR" sz="3600" dirty="0"/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3C08169-B631-4FA8-A526-5CEA3B84ACE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Les petits reporters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2047257" y="1084555"/>
            <a:ext cx="5463646" cy="2157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phrases au passé composé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phrases 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l’imparfait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E6EA09D-BDA0-483F-8FD6-3537F8C68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374" y="3248882"/>
            <a:ext cx="2187706" cy="32218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85FB7DE-EF92-499A-B60C-8AB3188E6F0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Je décris les émotions d’une œuvre d’art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AEABE1F-6BF3-4C2F-B3CD-CF188FCDA931}"/>
              </a:ext>
            </a:extLst>
          </p:cNvPr>
          <p:cNvSpPr txBox="1"/>
          <p:nvPr/>
        </p:nvSpPr>
        <p:spPr>
          <a:xfrm>
            <a:off x="557863" y="1135345"/>
            <a:ext cx="8534198" cy="1393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 2, nous écrivons 2 ou 3 phrases exclamatives pour retranscrire les émotions d’un tableau :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AC845CD-9624-43C3-89E4-74BFBA63C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537" y="2440911"/>
            <a:ext cx="2828404" cy="351046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742545A-2397-45AC-A7D3-B1F165267B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914" y="4084066"/>
            <a:ext cx="2855772" cy="233792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00EC9BD-586F-4C4C-85EF-E1E8C95F78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8950" y="1629697"/>
            <a:ext cx="2953430" cy="233792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B498D21-6D89-40B0-A3C1-5BB434A1A7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3093" y="2440911"/>
            <a:ext cx="2828404" cy="353445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39D2F52-C2C3-4AF3-B190-A17C21CE8B32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90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114</Words>
  <Application>Microsoft Office PowerPoint</Application>
  <PresentationFormat>Grand écran</PresentationFormat>
  <Paragraphs>29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d’écriture</vt:lpstr>
      <vt:lpstr>Présentation PowerPoint</vt:lpstr>
      <vt:lpstr>Présentation PowerPoint</vt:lpstr>
      <vt:lpstr>Les petits reporters</vt:lpstr>
      <vt:lpstr>Je décris les émotions d’une œuvre d’art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lastModifiedBy>MH</cp:lastModifiedBy>
  <cp:revision>38</cp:revision>
  <dcterms:created xsi:type="dcterms:W3CDTF">2021-07-17T07:25:24Z</dcterms:created>
  <dcterms:modified xsi:type="dcterms:W3CDTF">2022-02-02T07:23:51Z</dcterms:modified>
</cp:coreProperties>
</file>