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79" r:id="rId5"/>
    <p:sldId id="28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632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4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88436">
            <a:off x="-679119" y="232250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850740" y="820889"/>
            <a:ext cx="5463646" cy="5218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fais la photo d’un mot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royauté – les bourgeois – Versailles – les courtisans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L’empressement du roi – le château de Versailles – l’hypocrisie des courtisans</a:t>
            </a:r>
            <a:endParaRPr lang="fr-FR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807148" y="1324062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Copix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11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10CD30-9861-401B-BEB1-72AFAFED7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7927" y="1389944"/>
            <a:ext cx="2530857" cy="364262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8A6A155-6EF4-41BA-9402-9546DC2C6C0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Je raconte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890158" y="1175240"/>
            <a:ext cx="5463646" cy="2157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Louis XIV</a:t>
            </a:r>
            <a:endParaRPr lang="fr-FR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J’écris 3 ou 4 phrases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J’utilise le vocabulaire du texte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6C339C3-D2EB-41E8-BD08-7422354E0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49011">
            <a:off x="7298568" y="2278271"/>
            <a:ext cx="3597471" cy="249318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BD5BECB-D24D-442F-A8DC-2BEBAD6EE11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9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/>
              <a:t>J’écris un </a:t>
            </a:r>
            <a:r>
              <a:rPr lang="fr-FR" b="1" dirty="0"/>
              <a:t>portrait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878073" y="929520"/>
            <a:ext cx="5463646" cy="159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Louis XIV</a:t>
            </a:r>
            <a:endParaRPr lang="fr-FR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J’écris 3 ou 4 phrases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E3B1D2CA-45EA-4C5A-B053-B07E7C4507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8553" y="2620620"/>
            <a:ext cx="2413322" cy="3429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243C681-4320-4A93-BDD6-71CA5A4CA9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351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117</Words>
  <Application>Microsoft Office PowerPoint</Application>
  <PresentationFormat>Grand écran</PresentationFormat>
  <Paragraphs>33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Je raconte :</vt:lpstr>
      <vt:lpstr>J’écris un portrait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lastModifiedBy>MH</cp:lastModifiedBy>
  <cp:revision>43</cp:revision>
  <dcterms:created xsi:type="dcterms:W3CDTF">2021-07-17T07:25:24Z</dcterms:created>
  <dcterms:modified xsi:type="dcterms:W3CDTF">2022-02-02T07:14:00Z</dcterms:modified>
</cp:coreProperties>
</file>