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79" r:id="rId5"/>
    <p:sldId id="28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>
            <a:off x="275825" y="220133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224644" y="1520785"/>
            <a:ext cx="381642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F4944A"/>
                </a:solidFill>
              </a:rPr>
              <a:t>CE1 :</a:t>
            </a:r>
          </a:p>
          <a:p>
            <a:endParaRPr lang="fr-FR" sz="3600" dirty="0"/>
          </a:p>
          <a:p>
            <a:r>
              <a:rPr lang="fr-FR" sz="3600" dirty="0"/>
              <a:t>Les majuscules :</a:t>
            </a:r>
          </a:p>
          <a:p>
            <a:endParaRPr lang="fr-FR" sz="3600" i="1" dirty="0">
              <a:solidFill>
                <a:srgbClr val="00B050"/>
              </a:solidFill>
            </a:endParaRPr>
          </a:p>
          <a:p>
            <a:r>
              <a:rPr lang="fr-FR" sz="4400" dirty="0">
                <a:latin typeface="Cursive standard" pitchFamily="2" charset="0"/>
              </a:rPr>
              <a:t>E, C, G</a:t>
            </a:r>
          </a:p>
          <a:p>
            <a:endParaRPr lang="fr-FR" sz="3600" dirty="0"/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6282040" y="819631"/>
            <a:ext cx="5463646" cy="5218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fais la photo d’un mot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royauté – les bourgeois – Versailles – les courtisans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l’empressement du roi – le château de Versailles – l’hypocrisie des courtisans</a:t>
            </a:r>
            <a:endParaRPr lang="fr-FR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052153" y="1300039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4944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 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6314697" y="1505331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11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1F133E-02B5-42C6-B8C2-228A0B39AA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730" y="1770971"/>
            <a:ext cx="2530857" cy="369541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7813" y="1845130"/>
            <a:ext cx="2530857" cy="364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raconte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1083331" y="1267888"/>
            <a:ext cx="4337755" cy="345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4944A"/>
                </a:solidFill>
              </a:rPr>
              <a:t>CE1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Christophe Colomb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2 ou 3 phrases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 vocabulaire du texte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5890154" y="1267888"/>
            <a:ext cx="5463646" cy="2157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 vocabulaire du texte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27D4CEB-B35B-44D1-A7E8-9889C8301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20227">
            <a:off x="1593299" y="3840152"/>
            <a:ext cx="3473294" cy="238971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6C339C3-D2EB-41E8-BD08-7422354E05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49011">
            <a:off x="6823241" y="3683794"/>
            <a:ext cx="3597471" cy="249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/>
              <a:t>J’écris un </a:t>
            </a:r>
            <a:r>
              <a:rPr lang="fr-FR" b="1" dirty="0"/>
              <a:t>portrait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112980" y="390396"/>
            <a:ext cx="857370" cy="7335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1083331" y="1267888"/>
            <a:ext cx="4337755" cy="242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4944A"/>
                </a:solidFill>
              </a:rPr>
              <a:t>CE1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Christophe Colomb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2 ou 3 phrases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5890154" y="1267888"/>
            <a:ext cx="5463646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5883509-EB6A-46E4-B2F5-175A8AB59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559" y="2885462"/>
            <a:ext cx="2683297" cy="32467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3B1D2CA-45EA-4C5A-B053-B07E7C450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0634" y="2958988"/>
            <a:ext cx="241332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351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154</Words>
  <Application>Microsoft Office PowerPoint</Application>
  <PresentationFormat>Grand écran</PresentationFormat>
  <Paragraphs>48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Présentation PowerPoint</vt:lpstr>
      <vt:lpstr>Présentation PowerPoint</vt:lpstr>
      <vt:lpstr>Je raconte :</vt:lpstr>
      <vt:lpstr>J’écris un portrait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43</cp:revision>
  <dcterms:created xsi:type="dcterms:W3CDTF">2021-07-17T07:25:24Z</dcterms:created>
  <dcterms:modified xsi:type="dcterms:W3CDTF">2022-08-01T12:53:10Z</dcterms:modified>
</cp:coreProperties>
</file>