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3" r:id="rId3"/>
    <p:sldId id="278" r:id="rId4"/>
    <p:sldId id="262" r:id="rId5"/>
    <p:sldId id="279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C979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30/01/2022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30/01/2022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30/01/2022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30/01/2022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86197"/>
            <a:ext cx="9144000" cy="1655762"/>
          </a:xfrm>
        </p:spPr>
        <p:txBody>
          <a:bodyPr/>
          <a:lstStyle/>
          <a:p>
            <a:r>
              <a:rPr lang="fr-FR" sz="4400" dirty="0"/>
              <a:t>Semaine 5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>
            <a:off x="275825" y="220133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C8E195-5C83-48B2-913A-83FA3B283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112980" y="390396"/>
            <a:ext cx="857370" cy="733528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i="1" dirty="0">
                <a:solidFill>
                  <a:srgbClr val="00B050"/>
                </a:solidFill>
              </a:rPr>
              <a:t>E1 J’ai une écriture lisible.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D3ABD67-C0CF-4EDF-8888-0A3C0EB845EB}"/>
              </a:ext>
            </a:extLst>
          </p:cNvPr>
          <p:cNvSpPr txBox="1"/>
          <p:nvPr/>
        </p:nvSpPr>
        <p:spPr>
          <a:xfrm>
            <a:off x="1224644" y="1520785"/>
            <a:ext cx="381642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F4944A"/>
                </a:solidFill>
              </a:rPr>
              <a:t>CE1 :</a:t>
            </a:r>
          </a:p>
          <a:p>
            <a:endParaRPr lang="fr-FR" sz="3600" dirty="0"/>
          </a:p>
          <a:p>
            <a:r>
              <a:rPr lang="fr-FR" sz="3600" dirty="0"/>
              <a:t>Les majuscules :</a:t>
            </a:r>
          </a:p>
          <a:p>
            <a:endParaRPr lang="fr-FR" sz="3600" i="1" dirty="0">
              <a:solidFill>
                <a:srgbClr val="00B050"/>
              </a:solidFill>
            </a:endParaRPr>
          </a:p>
          <a:p>
            <a:r>
              <a:rPr lang="fr-FR" sz="4400" dirty="0">
                <a:latin typeface="Cursive standard" pitchFamily="2" charset="0"/>
              </a:rPr>
              <a:t>B, D</a:t>
            </a:r>
          </a:p>
          <a:p>
            <a:endParaRPr lang="fr-FR" sz="3600" dirty="0"/>
          </a:p>
          <a:p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60C8002-61E8-4303-884E-B0D296EA90B0}"/>
              </a:ext>
            </a:extLst>
          </p:cNvPr>
          <p:cNvSpPr txBox="1"/>
          <p:nvPr/>
        </p:nvSpPr>
        <p:spPr>
          <a:xfrm>
            <a:off x="6314697" y="1505331"/>
            <a:ext cx="5463646" cy="1923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Concours de copie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CC4B30A-B602-465B-8221-415C755F7F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0934" y="3102429"/>
            <a:ext cx="4273335" cy="293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405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C8E195-5C83-48B2-913A-83FA3B283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112980" y="390396"/>
            <a:ext cx="857370" cy="733528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Je copie le poème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i="1" dirty="0">
                <a:solidFill>
                  <a:srgbClr val="00B050"/>
                </a:solidFill>
              </a:rPr>
              <a:t>E1 J’ai une écriture lisible.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76D956E-9E40-43DE-B885-F41631F671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501" y="1490133"/>
            <a:ext cx="5481832" cy="342900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B3E6253B-469B-422F-AC59-D9924BF9C7DF}"/>
              </a:ext>
            </a:extLst>
          </p:cNvPr>
          <p:cNvSpPr txBox="1"/>
          <p:nvPr/>
        </p:nvSpPr>
        <p:spPr>
          <a:xfrm>
            <a:off x="1600201" y="2041091"/>
            <a:ext cx="381642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Copie le poème que tu as choisi.</a:t>
            </a:r>
          </a:p>
          <a:p>
            <a:r>
              <a:rPr lang="fr-FR" sz="3600" dirty="0"/>
              <a:t>Prends ton temps.</a:t>
            </a:r>
          </a:p>
          <a:p>
            <a:r>
              <a:rPr lang="fr-FR" sz="3600" dirty="0"/>
              <a:t>Corrige-toi.</a:t>
            </a:r>
            <a:endParaRPr lang="fr-FR" sz="3600" i="1" dirty="0">
              <a:solidFill>
                <a:srgbClr val="00B050"/>
              </a:solidFill>
            </a:endParaRPr>
          </a:p>
          <a:p>
            <a:endParaRPr lang="fr-FR" sz="36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2999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b="1" dirty="0"/>
              <a:t>Les petits reporters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C8E195-5C83-48B2-913A-83FA3B283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112980" y="390396"/>
            <a:ext cx="857370" cy="733528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1AEABE1F-6BF3-4C2F-B3CD-CF188FCDA931}"/>
              </a:ext>
            </a:extLst>
          </p:cNvPr>
          <p:cNvSpPr txBox="1"/>
          <p:nvPr/>
        </p:nvSpPr>
        <p:spPr>
          <a:xfrm>
            <a:off x="1083331" y="1267888"/>
            <a:ext cx="3959754" cy="2235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4944A"/>
                </a:solidFill>
              </a:rPr>
              <a:t>CE1 :</a:t>
            </a:r>
          </a:p>
          <a:p>
            <a:endParaRPr lang="fr-FR" sz="2400" b="1" dirty="0">
              <a:solidFill>
                <a:srgbClr val="F4944A"/>
              </a:solidFill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phrase au présent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phrase à l’imparfait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072480F-0D5C-4087-B8A3-E6C0C415517C}"/>
              </a:ext>
            </a:extLst>
          </p:cNvPr>
          <p:cNvSpPr txBox="1"/>
          <p:nvPr/>
        </p:nvSpPr>
        <p:spPr>
          <a:xfrm>
            <a:off x="5890154" y="1267888"/>
            <a:ext cx="5463646" cy="2157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phrases au passé composé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phrases 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l’imparfait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D88F0F41-616F-4A60-A97E-5A6D250A53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3289" y="3110532"/>
            <a:ext cx="2183860" cy="3221893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9E6EA09D-BDA0-483F-8FD6-3537F8C68E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8271" y="3432215"/>
            <a:ext cx="2187706" cy="3221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5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b="1" dirty="0"/>
              <a:t>Je décris les émotions d’une œuvre d’art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C8E195-5C83-48B2-913A-83FA3B283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112980" y="390396"/>
            <a:ext cx="857370" cy="733528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1AEABE1F-6BF3-4C2F-B3CD-CF188FCDA931}"/>
              </a:ext>
            </a:extLst>
          </p:cNvPr>
          <p:cNvSpPr txBox="1"/>
          <p:nvPr/>
        </p:nvSpPr>
        <p:spPr>
          <a:xfrm>
            <a:off x="557863" y="1135345"/>
            <a:ext cx="8534198" cy="1393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 2, nous écrivons 2 ou 3 phrases exclamatives pour retranscrire les émotions d’un tableau :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AC845CD-9624-43C3-89E4-74BFBA63C8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537" y="2440911"/>
            <a:ext cx="2828404" cy="351046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742545A-2397-45AC-A7D3-B1F165267B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7914" y="4084066"/>
            <a:ext cx="2855772" cy="233792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500EC9BD-586F-4C4C-85EF-E1E8C95F78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08950" y="1629697"/>
            <a:ext cx="2953430" cy="2337925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3B498D21-6D89-40B0-A3C1-5BB434A1A7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13093" y="2440911"/>
            <a:ext cx="2828404" cy="3534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7902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132</Words>
  <Application>Microsoft Office PowerPoint</Application>
  <PresentationFormat>Grand écran</PresentationFormat>
  <Paragraphs>38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Cursive standard</vt:lpstr>
      <vt:lpstr>Thème Office</vt:lpstr>
      <vt:lpstr>Activités d’écriture</vt:lpstr>
      <vt:lpstr>Présentation PowerPoint</vt:lpstr>
      <vt:lpstr>Présentation PowerPoint</vt:lpstr>
      <vt:lpstr>Les petits reporters</vt:lpstr>
      <vt:lpstr>Je décris les émotions d’une œuvre d’art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37</cp:revision>
  <dcterms:created xsi:type="dcterms:W3CDTF">2021-07-17T07:25:24Z</dcterms:created>
  <dcterms:modified xsi:type="dcterms:W3CDTF">2022-01-30T10:19:05Z</dcterms:modified>
</cp:coreProperties>
</file>